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7" r:id="rId3"/>
    <p:sldId id="269" r:id="rId4"/>
    <p:sldId id="271" r:id="rId5"/>
    <p:sldId id="260" r:id="rId6"/>
    <p:sldId id="268" r:id="rId7"/>
    <p:sldId id="262" r:id="rId8"/>
    <p:sldId id="257" r:id="rId9"/>
    <p:sldId id="259" r:id="rId10"/>
    <p:sldId id="263" r:id="rId11"/>
    <p:sldId id="264" r:id="rId12"/>
    <p:sldId id="265" r:id="rId13"/>
    <p:sldId id="266" r:id="rId14"/>
    <p:sldId id="258" r:id="rId15"/>
    <p:sldId id="291" r:id="rId16"/>
    <p:sldId id="261" r:id="rId17"/>
    <p:sldId id="295" r:id="rId18"/>
    <p:sldId id="292" r:id="rId19"/>
    <p:sldId id="294" r:id="rId20"/>
    <p:sldId id="296" r:id="rId21"/>
    <p:sldId id="276"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70" r:id="rId35"/>
    <p:sldId id="298" r:id="rId36"/>
    <p:sldId id="300" r:id="rId37"/>
    <p:sldId id="301" r:id="rId38"/>
    <p:sldId id="30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4F4"/>
    <a:srgbClr val="DEF3FC"/>
    <a:srgbClr val="C8E3FA"/>
    <a:srgbClr val="FED8D8"/>
    <a:srgbClr val="FCC0A4"/>
    <a:srgbClr val="F4EBD1"/>
    <a:srgbClr val="FDE500"/>
    <a:srgbClr val="CFC8E2"/>
    <a:srgbClr val="E0F3FD"/>
    <a:srgbClr val="ECE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3" autoAdjust="0"/>
    <p:restoredTop sz="94660"/>
  </p:normalViewPr>
  <p:slideViewPr>
    <p:cSldViewPr snapToGrid="0">
      <p:cViewPr varScale="1">
        <p:scale>
          <a:sx n="112" d="100"/>
          <a:sy n="112" d="100"/>
        </p:scale>
        <p:origin x="9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13</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15</a:t>
            </a:fld>
            <a:endParaRPr kumimoji="1" lang="zh-CN" altLang="en-US"/>
          </a:p>
        </p:txBody>
      </p:sp>
    </p:spTree>
    <p:extLst>
      <p:ext uri="{BB962C8B-B14F-4D97-AF65-F5344CB8AC3E}">
        <p14:creationId xmlns:p14="http://schemas.microsoft.com/office/powerpoint/2010/main" val="133213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25</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33</a:t>
            </a:fld>
            <a:endParaRPr kumimoji="1" lang="zh-CN" altLang="en-US"/>
          </a:p>
        </p:txBody>
      </p:sp>
    </p:spTree>
    <p:extLst>
      <p:ext uri="{BB962C8B-B14F-4D97-AF65-F5344CB8AC3E}">
        <p14:creationId xmlns:p14="http://schemas.microsoft.com/office/powerpoint/2010/main" val="32069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6.png"/><Relationship Id="rId3" Type="http://schemas.openxmlformats.org/officeDocument/2006/relationships/image" Target="../media/image38.JPE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18.wmf"/><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57.png"/><Relationship Id="rId3" Type="http://schemas.openxmlformats.org/officeDocument/2006/relationships/slideLayout" Target="../slideLayouts/slideLayout7.xml"/><Relationship Id="rId7" Type="http://schemas.openxmlformats.org/officeDocument/2006/relationships/image" Target="../media/image21.png"/><Relationship Id="rId12" Type="http://schemas.openxmlformats.org/officeDocument/2006/relationships/image" Target="../media/image5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90.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0.png"/><Relationship Id="rId4" Type="http://schemas.openxmlformats.org/officeDocument/2006/relationships/image" Target="../media/image370.png"/><Relationship Id="rId9" Type="http://schemas.openxmlformats.org/officeDocument/2006/relationships/image" Target="../media/image410.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0.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5.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jpe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74.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4.png"/><Relationship Id="rId7"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95.png"/><Relationship Id="rId4" Type="http://schemas.openxmlformats.org/officeDocument/2006/relationships/image" Target="../media/image34.pn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4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18" Type="http://schemas.openxmlformats.org/officeDocument/2006/relationships/image" Target="../media/image112.jpeg"/><Relationship Id="rId3" Type="http://schemas.openxmlformats.org/officeDocument/2006/relationships/image" Target="../media/image97.JPE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JPEG"/><Relationship Id="rId2" Type="http://schemas.openxmlformats.org/officeDocument/2006/relationships/image" Target="../media/image96.png"/><Relationship Id="rId16" Type="http://schemas.openxmlformats.org/officeDocument/2006/relationships/image" Target="../media/image110.JPE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JPEG"/><Relationship Id="rId15" Type="http://schemas.openxmlformats.org/officeDocument/2006/relationships/image" Target="../media/image109.png"/><Relationship Id="rId10" Type="http://schemas.openxmlformats.org/officeDocument/2006/relationships/image" Target="../media/image104.JPE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1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2.JPEG"/><Relationship Id="rId4" Type="http://schemas.openxmlformats.org/officeDocument/2006/relationships/image" Target="../media/image121.JPE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5.png"/><Relationship Id="rId7" Type="http://schemas.openxmlformats.org/officeDocument/2006/relationships/image" Target="../media/image12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tags" Target="../tags/tag31.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image" Target="../media/image128.wmf"/><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oleObject" Target="../embeddings/oleObject5.bin"/><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image" Target="../media/image127.wmf"/><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oleObject" Target="../embeddings/oleObject4.bin"/><Relationship Id="rId8" Type="http://schemas.openxmlformats.org/officeDocument/2006/relationships/tags" Target="../tags/tag13.xml"/></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461665"/>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基于轮廓感知引导的脑肿瘤图像分类研究</a:t>
            </a:r>
          </a:p>
          <a:p>
            <a:endPar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415498"/>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针对脑肿瘤分类间纹理相似、对比度较低而难以区分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863363" y="4506319"/>
            <a:ext cx="1966445" cy="415498"/>
          </a:xfrm>
          <a:prstGeom prst="rect">
            <a:avLst/>
          </a:prstGeom>
          <a:solidFill>
            <a:schemeClr val="accent1">
              <a:lumMod val="20000"/>
              <a:lumOff val="80000"/>
            </a:schemeClr>
          </a:solidFill>
        </p:spPr>
        <p:txBody>
          <a:bodyPr wrap="square" rtlCol="0">
            <a:spAutoFit/>
          </a:bodyPr>
          <a:lstStyle/>
          <a:p>
            <a:pPr algn="just"/>
            <a:r>
              <a:rPr lang="zh-CN" altLang="en-US" sz="1050" b="1" dirty="0">
                <a:latin typeface="宋体" panose="02010600030101010101" pitchFamily="2" charset="-122"/>
                <a:ea typeface="宋体" panose="02010600030101010101" pitchFamily="2" charset="-122"/>
              </a:rPr>
              <a:t>单一图像模态分类稳定性不足、难以持续获取生物标志物</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dirty="0">
                  <a:solidFill>
                    <a:srgbClr val="C00000"/>
                  </a:solidFill>
                  <a:latin typeface="宋体" panose="02010600030101010101" pitchFamily="2" charset="-122"/>
                  <a:ea typeface="宋体" panose="02010600030101010101" pitchFamily="2" charset="-122"/>
                </a:rPr>
                <a:t>轮廓感</a:t>
              </a:r>
              <a:r>
                <a:rPr lang="zh-CN" altLang="en-US" sz="1050" dirty="0">
                  <a:latin typeface="宋体" panose="02010600030101010101" pitchFamily="2" charset="-122"/>
                  <a:ea typeface="宋体" panose="02010600030101010101" pitchFamily="2" charset="-122"/>
                </a:rPr>
                <a:t>知引导的脑肿瘤</a:t>
              </a:r>
              <a:r>
                <a:rPr lang="zh-CN" altLang="en-US" sz="1050" dirty="0">
                  <a:solidFill>
                    <a:srgbClr val="C00000"/>
                  </a:solidFill>
                  <a:latin typeface="宋体" panose="02010600030101010101" pitchFamily="2" charset="-122"/>
                  <a:ea typeface="宋体" panose="02010600030101010101" pitchFamily="2" charset="-122"/>
                </a:rPr>
                <a:t>图像分类</a:t>
              </a:r>
              <a:r>
                <a:rPr lang="zh-CN" altLang="en-US" sz="1050" dirty="0">
                  <a:latin typeface="宋体" panose="02010600030101010101" pitchFamily="2" charset="-122"/>
                  <a:ea typeface="宋体" panose="02010600030101010101" pitchFamily="2" charset="-122"/>
                </a:rPr>
                <a:t>研究，克服类间相似难以区分问题</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dirty="0">
                  <a:effectLst/>
                </a:rPr>
                <a:t>掩膜轮廓</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轮廓特征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effectLst/>
                  <a:latin typeface="宋体" panose="02010600030101010101" pitchFamily="2" charset="-122"/>
                  <a:ea typeface="宋体" panose="02010600030101010101" pitchFamily="2" charset="-122"/>
                </a:rPr>
                <a:t>原图纹理</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纹理特征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DD69B64-AE6E-42EE-61AC-77812D4756A1}"/>
              </a:ext>
            </a:extLst>
          </p:cNvPr>
          <p:cNvGrpSpPr/>
          <p:nvPr/>
        </p:nvGrpSpPr>
        <p:grpSpPr>
          <a:xfrm>
            <a:off x="95693" y="544395"/>
            <a:ext cx="12000614" cy="6156252"/>
            <a:chOff x="95693" y="544395"/>
            <a:chExt cx="12000614" cy="6156252"/>
          </a:xfrm>
        </p:grpSpPr>
        <p:grpSp>
          <p:nvGrpSpPr>
            <p:cNvPr id="45" name="组合 44">
              <a:extLst>
                <a:ext uri="{FF2B5EF4-FFF2-40B4-BE49-F238E27FC236}">
                  <a16:creationId xmlns:a16="http://schemas.microsoft.com/office/drawing/2014/main" id="{03E7B436-9823-C7CE-1ED3-6CA2CAB530C5}"/>
                </a:ext>
              </a:extLst>
            </p:cNvPr>
            <p:cNvGrpSpPr/>
            <p:nvPr/>
          </p:nvGrpSpPr>
          <p:grpSpPr>
            <a:xfrm>
              <a:off x="95693" y="544395"/>
              <a:ext cx="12000614" cy="6156252"/>
              <a:chOff x="0" y="462516"/>
              <a:chExt cx="12192000" cy="6140303"/>
            </a:xfrm>
          </p:grpSpPr>
          <p:grpSp>
            <p:nvGrpSpPr>
              <p:cNvPr id="42" name="组合 41">
                <a:extLst>
                  <a:ext uri="{FF2B5EF4-FFF2-40B4-BE49-F238E27FC236}">
                    <a16:creationId xmlns:a16="http://schemas.microsoft.com/office/drawing/2014/main" id="{54B79459-B3D7-88A7-5B09-093ECEF818E6}"/>
                  </a:ext>
                </a:extLst>
              </p:cNvPr>
              <p:cNvGrpSpPr/>
              <p:nvPr/>
            </p:nvGrpSpPr>
            <p:grpSpPr>
              <a:xfrm>
                <a:off x="294292" y="922767"/>
                <a:ext cx="11770117" cy="5494986"/>
                <a:chOff x="294292" y="922767"/>
                <a:chExt cx="11770117" cy="5494986"/>
              </a:xfrm>
            </p:grpSpPr>
            <p:grpSp>
              <p:nvGrpSpPr>
                <p:cNvPr id="7" name="组合 6">
                  <a:extLst>
                    <a:ext uri="{FF2B5EF4-FFF2-40B4-BE49-F238E27FC236}">
                      <a16:creationId xmlns:a16="http://schemas.microsoft.com/office/drawing/2014/main" id="{BD442C49-FD83-4EA0-8D7C-BF31F29BF341}"/>
                    </a:ext>
                  </a:extLst>
                </p:cNvPr>
                <p:cNvGrpSpPr/>
                <p:nvPr/>
              </p:nvGrpSpPr>
              <p:grpSpPr>
                <a:xfrm>
                  <a:off x="294292" y="1626783"/>
                  <a:ext cx="1239449" cy="913013"/>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3"/>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3"/>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3"/>
                  <a:stretch>
                    <a:fillRect/>
                  </a:stretch>
                </p:blipFill>
                <p:spPr>
                  <a:xfrm>
                    <a:off x="930071" y="915374"/>
                    <a:ext cx="696405" cy="516733"/>
                  </a:xfrm>
                  <a:prstGeom prst="rect">
                    <a:avLst/>
                  </a:prstGeom>
                </p:spPr>
              </p:pic>
            </p:grpSp>
            <p:grpSp>
              <p:nvGrpSpPr>
                <p:cNvPr id="2" name="组合 1">
                  <a:extLst>
                    <a:ext uri="{FF2B5EF4-FFF2-40B4-BE49-F238E27FC236}">
                      <a16:creationId xmlns:a16="http://schemas.microsoft.com/office/drawing/2014/main" id="{33DD90AC-C457-2C86-EF9F-8E0E48A06D3E}"/>
                    </a:ext>
                  </a:extLst>
                </p:cNvPr>
                <p:cNvGrpSpPr/>
                <p:nvPr/>
              </p:nvGrpSpPr>
              <p:grpSpPr>
                <a:xfrm>
                  <a:off x="404924" y="4217209"/>
                  <a:ext cx="1128817" cy="1133474"/>
                  <a:chOff x="3020274" y="4063592"/>
                  <a:chExt cx="565034" cy="553165"/>
                </a:xfrm>
              </p:grpSpPr>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4"/>
                  <a:stretch>
                    <a:fillRect/>
                  </a:stretch>
                </p:blipFill>
                <p:spPr>
                  <a:xfrm>
                    <a:off x="3020274" y="4063592"/>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4"/>
                  <a:stretch>
                    <a:fillRect/>
                  </a:stretch>
                </p:blipFill>
                <p:spPr>
                  <a:xfrm>
                    <a:off x="3117347" y="4176966"/>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4"/>
                  <a:stretch>
                    <a:fillRect/>
                  </a:stretch>
                </p:blipFill>
                <p:spPr>
                  <a:xfrm>
                    <a:off x="3195421" y="4290340"/>
                    <a:ext cx="389887" cy="326417"/>
                  </a:xfrm>
                  <a:prstGeom prst="rect">
                    <a:avLst/>
                  </a:prstGeom>
                </p:spPr>
              </p:pic>
            </p:grpSp>
            <p:pic>
              <p:nvPicPr>
                <p:cNvPr id="13" name="图片 12">
                  <a:extLst>
                    <a:ext uri="{FF2B5EF4-FFF2-40B4-BE49-F238E27FC236}">
                      <a16:creationId xmlns:a16="http://schemas.microsoft.com/office/drawing/2014/main" id="{5813983A-2289-5243-71CD-C32B4525C9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56143" y="922767"/>
                  <a:ext cx="4460520" cy="2913704"/>
                </a:xfrm>
                <a:prstGeom prst="rect">
                  <a:avLst/>
                </a:prstGeom>
              </p:spPr>
            </p:pic>
            <p:sp>
              <p:nvSpPr>
                <p:cNvPr id="15" name="箭头: 右 38">
                  <a:extLst>
                    <a:ext uri="{FF2B5EF4-FFF2-40B4-BE49-F238E27FC236}">
                      <a16:creationId xmlns:a16="http://schemas.microsoft.com/office/drawing/2014/main" id="{1786C68E-36EE-C4F5-ACB0-F1AB021C0B23}"/>
                    </a:ext>
                  </a:extLst>
                </p:cNvPr>
                <p:cNvSpPr/>
                <p:nvPr/>
              </p:nvSpPr>
              <p:spPr>
                <a:xfrm>
                  <a:off x="1722405" y="1974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00E85CD0-8BBF-6D19-BAAC-217CAA1634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95592" y="4027550"/>
                  <a:ext cx="4478179" cy="2390203"/>
                </a:xfrm>
                <a:prstGeom prst="rect">
                  <a:avLst/>
                </a:prstGeom>
              </p:spPr>
            </p:pic>
            <p:sp>
              <p:nvSpPr>
                <p:cNvPr id="22" name="箭头: 右 38">
                  <a:extLst>
                    <a:ext uri="{FF2B5EF4-FFF2-40B4-BE49-F238E27FC236}">
                      <a16:creationId xmlns:a16="http://schemas.microsoft.com/office/drawing/2014/main" id="{B7BA29F1-8D9E-CBAE-B4B1-1CE290CC9BCF}"/>
                    </a:ext>
                  </a:extLst>
                </p:cNvPr>
                <p:cNvSpPr/>
                <p:nvPr/>
              </p:nvSpPr>
              <p:spPr>
                <a:xfrm>
                  <a:off x="1722405" y="478394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C12C18CA-01B2-E022-3FDB-01100C5761F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1020727"/>
                  <a:ext cx="1910680" cy="2849958"/>
                </a:xfrm>
                <a:prstGeom prst="rect">
                  <a:avLst/>
                </a:prstGeom>
              </p:spPr>
            </p:pic>
            <p:pic>
              <p:nvPicPr>
                <p:cNvPr id="10" name="图片 9">
                  <a:extLst>
                    <a:ext uri="{FF2B5EF4-FFF2-40B4-BE49-F238E27FC236}">
                      <a16:creationId xmlns:a16="http://schemas.microsoft.com/office/drawing/2014/main" id="{826D2BB2-8B0A-EE52-92C5-E2AA31C78D3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4048047"/>
                  <a:ext cx="1910680" cy="2298979"/>
                </a:xfrm>
                <a:prstGeom prst="rect">
                  <a:avLst/>
                </a:prstGeom>
              </p:spPr>
            </p:pic>
            <p:sp>
              <p:nvSpPr>
                <p:cNvPr id="11" name="箭头: 右 38">
                  <a:extLst>
                    <a:ext uri="{FF2B5EF4-FFF2-40B4-BE49-F238E27FC236}">
                      <a16:creationId xmlns:a16="http://schemas.microsoft.com/office/drawing/2014/main" id="{81F66E14-5313-3DC2-23BA-56B2D1F54B01}"/>
                    </a:ext>
                  </a:extLst>
                </p:cNvPr>
                <p:cNvSpPr/>
                <p:nvPr/>
              </p:nvSpPr>
              <p:spPr>
                <a:xfrm>
                  <a:off x="6245342" y="198330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箭头: 右 38">
                  <a:extLst>
                    <a:ext uri="{FF2B5EF4-FFF2-40B4-BE49-F238E27FC236}">
                      <a16:creationId xmlns:a16="http://schemas.microsoft.com/office/drawing/2014/main" id="{21F5CA69-D3AA-9DE7-B39C-5E6B835B7B83}"/>
                    </a:ext>
                  </a:extLst>
                </p:cNvPr>
                <p:cNvSpPr/>
                <p:nvPr/>
              </p:nvSpPr>
              <p:spPr>
                <a:xfrm>
                  <a:off x="6273771" y="47985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8" name="肘形连接符 17">
                  <a:extLst>
                    <a:ext uri="{FF2B5EF4-FFF2-40B4-BE49-F238E27FC236}">
                      <a16:creationId xmlns:a16="http://schemas.microsoft.com/office/drawing/2014/main" id="{834E49F2-F381-ECDE-2A58-94F5B651D48B}"/>
                    </a:ext>
                  </a:extLst>
                </p:cNvPr>
                <p:cNvCxnSpPr>
                  <a:cxnSpLocks/>
                  <a:stCxn id="8" idx="3"/>
                  <a:endCxn id="10" idx="3"/>
                </p:cNvCxnSpPr>
                <p:nvPr/>
              </p:nvCxnSpPr>
              <p:spPr>
                <a:xfrm>
                  <a:off x="8361082" y="2445706"/>
                  <a:ext cx="12903" cy="2751831"/>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0CDCE5DD-97D1-59FB-91FE-2564FCFC8137}"/>
                    </a:ext>
                  </a:extLst>
                </p:cNvPr>
                <p:cNvSpPr/>
                <p:nvPr/>
              </p:nvSpPr>
              <p:spPr>
                <a:xfrm>
                  <a:off x="8373675" y="3653808"/>
                  <a:ext cx="428400" cy="433754"/>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12DBA083-3008-DAA6-D201-A2200F06368C}"/>
                    </a:ext>
                  </a:extLst>
                </p:cNvPr>
                <p:cNvCxnSpPr>
                  <a:stCxn id="23" idx="6"/>
                </p:cNvCxnSpPr>
                <p:nvPr/>
              </p:nvCxnSpPr>
              <p:spPr>
                <a:xfrm>
                  <a:off x="8802075"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A97DF6-1D6E-6986-3341-FB799FB36596}"/>
                    </a:ext>
                  </a:extLst>
                </p:cNvPr>
                <p:cNvSpPr txBox="1"/>
                <p:nvPr/>
              </p:nvSpPr>
              <p:spPr>
                <a:xfrm rot="10800000">
                  <a:off x="9209995" y="2370426"/>
                  <a:ext cx="461665" cy="2828885"/>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30" name="直线箭头连接符 29">
                  <a:extLst>
                    <a:ext uri="{FF2B5EF4-FFF2-40B4-BE49-F238E27FC236}">
                      <a16:creationId xmlns:a16="http://schemas.microsoft.com/office/drawing/2014/main" id="{5EB9F467-EBD9-9D96-4EE8-0D43D3D7E816}"/>
                    </a:ext>
                  </a:extLst>
                </p:cNvPr>
                <p:cNvCxnSpPr/>
                <p:nvPr/>
              </p:nvCxnSpPr>
              <p:spPr>
                <a:xfrm>
                  <a:off x="9671660"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8A965048-163C-8C16-D601-CF514A94286F}"/>
                    </a:ext>
                  </a:extLst>
                </p:cNvPr>
                <p:cNvSpPr txBox="1"/>
                <p:nvPr/>
              </p:nvSpPr>
              <p:spPr>
                <a:xfrm rot="10800000">
                  <a:off x="10057642" y="2370426"/>
                  <a:ext cx="461665" cy="2828885"/>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cxnSp>
              <p:nvCxnSpPr>
                <p:cNvPr id="32" name="直线箭头连接符 31">
                  <a:extLst>
                    <a:ext uri="{FF2B5EF4-FFF2-40B4-BE49-F238E27FC236}">
                      <a16:creationId xmlns:a16="http://schemas.microsoft.com/office/drawing/2014/main" id="{3C870D71-94B5-AE78-B661-006BB766D1E0}"/>
                    </a:ext>
                  </a:extLst>
                </p:cNvPr>
                <p:cNvCxnSpPr>
                  <a:cxnSpLocks/>
                </p:cNvCxnSpPr>
                <p:nvPr/>
              </p:nvCxnSpPr>
              <p:spPr>
                <a:xfrm>
                  <a:off x="10519307" y="3870685"/>
                  <a:ext cx="7897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7D6E46A-AA5F-9E08-1D0E-ADB185756E43}"/>
                    </a:ext>
                  </a:extLst>
                </p:cNvPr>
                <p:cNvSpPr txBox="1"/>
                <p:nvPr/>
              </p:nvSpPr>
              <p:spPr>
                <a:xfrm>
                  <a:off x="10528460" y="3609075"/>
                  <a:ext cx="100751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41" name="圆角矩形 40">
                  <a:extLst>
                    <a:ext uri="{FF2B5EF4-FFF2-40B4-BE49-F238E27FC236}">
                      <a16:creationId xmlns:a16="http://schemas.microsoft.com/office/drawing/2014/main" id="{052C3B96-A6E1-630E-4BA2-24209A7778E0}"/>
                    </a:ext>
                  </a:extLst>
                </p:cNvPr>
                <p:cNvSpPr/>
                <p:nvPr/>
              </p:nvSpPr>
              <p:spPr>
                <a:xfrm>
                  <a:off x="11339935" y="3524732"/>
                  <a:ext cx="724474" cy="69711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grpSp>
          <p:sp>
            <p:nvSpPr>
              <p:cNvPr id="43" name="矩形 42">
                <a:extLst>
                  <a:ext uri="{FF2B5EF4-FFF2-40B4-BE49-F238E27FC236}">
                    <a16:creationId xmlns:a16="http://schemas.microsoft.com/office/drawing/2014/main" id="{E51BE060-2BBC-3A25-37CC-960D973C4474}"/>
                  </a:ext>
                </a:extLst>
              </p:cNvPr>
              <p:cNvSpPr/>
              <p:nvPr/>
            </p:nvSpPr>
            <p:spPr>
              <a:xfrm>
                <a:off x="0" y="648586"/>
                <a:ext cx="12192000" cy="5954233"/>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1E8FD4E1-E017-D79B-D981-634161568B28}"/>
                  </a:ext>
                </a:extLst>
              </p:cNvPr>
              <p:cNvSpPr/>
              <p:nvPr/>
            </p:nvSpPr>
            <p:spPr>
              <a:xfrm>
                <a:off x="4031288" y="462516"/>
                <a:ext cx="4556587" cy="372140"/>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基于轮廓感知引导的脑肿瘤图像分类研究</a:t>
                </a:r>
              </a:p>
            </p:txBody>
          </p:sp>
        </p:grpSp>
        <p:sp>
          <p:nvSpPr>
            <p:cNvPr id="19" name="矩形 18">
              <a:extLst>
                <a:ext uri="{FF2B5EF4-FFF2-40B4-BE49-F238E27FC236}">
                  <a16:creationId xmlns:a16="http://schemas.microsoft.com/office/drawing/2014/main" id="{8DBDB6EF-741C-A081-04DF-04BD4253C9D1}"/>
                </a:ext>
              </a:extLst>
            </p:cNvPr>
            <p:cNvSpPr/>
            <p:nvPr/>
          </p:nvSpPr>
          <p:spPr>
            <a:xfrm>
              <a:off x="6444838" y="1005841"/>
              <a:ext cx="4787735" cy="5509260"/>
            </a:xfrm>
            <a:prstGeom prst="rect">
              <a:avLst/>
            </a:prstGeom>
            <a:noFill/>
            <a:ln w="28575">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F6356C8-9855-488D-3427-1CAB49955842}"/>
                </a:ext>
              </a:extLst>
            </p:cNvPr>
            <p:cNvSpPr txBox="1"/>
            <p:nvPr/>
          </p:nvSpPr>
          <p:spPr>
            <a:xfrm>
              <a:off x="8882554" y="1269233"/>
              <a:ext cx="2186382" cy="276999"/>
            </a:xfrm>
            <a:prstGeom prst="rect">
              <a:avLst/>
            </a:prstGeom>
            <a:noFill/>
          </p:spPr>
          <p:txBody>
            <a:bodyPr wrap="square">
              <a:spAutoFit/>
            </a:bodyPr>
            <a:lstStyle/>
            <a:p>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模块三：</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Re-</a:t>
              </a:r>
              <a:r>
                <a:rPr lang="en" altLang="zh-CN" sz="1200" b="1" dirty="0">
                  <a:latin typeface="Times New Roman" panose="02020603050405020304" pitchFamily="18" charset="0"/>
                  <a:ea typeface="SimSun" panose="02010600030101010101" pitchFamily="2" charset="-122"/>
                  <a:cs typeface="Times New Roman" panose="02020603050405020304" pitchFamily="18" charset="0"/>
                </a:rPr>
                <a:t>SE</a:t>
              </a:r>
              <a:r>
                <a:rPr lang="zh-CN" altLang="en" sz="1200" b="1" dirty="0">
                  <a:latin typeface="Times New Roman" panose="02020603050405020304" pitchFamily="18" charset="0"/>
                  <a:ea typeface="SimSun" panose="02010600030101010101" pitchFamily="2" charset="-122"/>
                  <a:cs typeface="Times New Roman" panose="02020603050405020304" pitchFamily="18" charset="0"/>
                </a:rPr>
                <a:t>特征</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融合</a:t>
              </a:r>
            </a:p>
          </p:txBody>
        </p:sp>
      </p:grpSp>
    </p:spTree>
    <p:extLst>
      <p:ext uri="{BB962C8B-B14F-4D97-AF65-F5344CB8AC3E}">
        <p14:creationId xmlns:p14="http://schemas.microsoft.com/office/powerpoint/2010/main" val="3369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F2AFA61-DA34-9B31-45C2-4E2D59435C59}"/>
              </a:ext>
            </a:extLst>
          </p:cNvPr>
          <p:cNvGrpSpPr/>
          <p:nvPr/>
        </p:nvGrpSpPr>
        <p:grpSpPr>
          <a:xfrm>
            <a:off x="1139687" y="374903"/>
            <a:ext cx="7575617" cy="4872957"/>
            <a:chOff x="1139687" y="374903"/>
            <a:chExt cx="7575617" cy="4872957"/>
          </a:xfrm>
        </p:grpSpPr>
        <p:sp>
          <p:nvSpPr>
            <p:cNvPr id="39" name="矩形: 圆角 38">
              <a:extLst>
                <a:ext uri="{FF2B5EF4-FFF2-40B4-BE49-F238E27FC236}">
                  <a16:creationId xmlns:a16="http://schemas.microsoft.com/office/drawing/2014/main" id="{D7369E00-81CD-4AEB-B54A-0B0B112AAFE0}"/>
                </a:ext>
              </a:extLst>
            </p:cNvPr>
            <p:cNvSpPr/>
            <p:nvPr/>
          </p:nvSpPr>
          <p:spPr>
            <a:xfrm>
              <a:off x="1139687" y="374903"/>
              <a:ext cx="7575617" cy="4872957"/>
            </a:xfrm>
            <a:prstGeom prst="roundRect">
              <a:avLst>
                <a:gd name="adj" fmla="val 0"/>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565696" y="1858415"/>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7494004" y="2808892"/>
              <a:ext cx="601203" cy="1838459"/>
              <a:chOff x="7874169" y="730562"/>
              <a:chExt cx="849989" cy="2872225"/>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C9BB1693-7050-43DB-B625-94EAE1131294}"/>
                </a:ext>
              </a:extLst>
            </p:cNvPr>
            <p:cNvSpPr/>
            <p:nvPr/>
          </p:nvSpPr>
          <p:spPr>
            <a:xfrm>
              <a:off x="1841104" y="391542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1826401" y="3311166"/>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060186" y="3302392"/>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2046207" y="403819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2034944" y="3477129"/>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220666" y="3461173"/>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4728187" y="3902556"/>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4865170" y="4034570"/>
              <a:ext cx="1432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F4084991-A6A8-4640-8F73-C1C4E4B4589E}"/>
                </a:ext>
              </a:extLst>
            </p:cNvPr>
            <p:cNvSpPr txBox="1"/>
            <p:nvPr/>
          </p:nvSpPr>
          <p:spPr>
            <a:xfrm>
              <a:off x="7455389" y="472302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42400869-38F2-432E-A4B6-6FD69A14EE23}"/>
                </a:ext>
              </a:extLst>
            </p:cNvPr>
            <p:cNvSpPr txBox="1"/>
            <p:nvPr/>
          </p:nvSpPr>
          <p:spPr>
            <a:xfrm>
              <a:off x="7243033" y="2284055"/>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BB05FEA8-402A-4ABE-8B3D-9B1599F74A44}"/>
                </a:ext>
              </a:extLst>
            </p:cNvPr>
            <p:cNvSpPr/>
            <p:nvPr/>
          </p:nvSpPr>
          <p:spPr>
            <a:xfrm>
              <a:off x="4707279" y="332379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4882061" y="3399419"/>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1704908510"/>
                </p:ext>
              </p:extLst>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1020463933"/>
                </p:ext>
              </p:extLst>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27145" y="2228804"/>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3023524" y="401448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3218086" y="4139000"/>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B088ECF9-834D-6157-9D95-2BAC477D9424}"/>
              </a:ext>
            </a:extLst>
          </p:cNvPr>
          <p:cNvSpPr txBox="1"/>
          <p:nvPr/>
        </p:nvSpPr>
        <p:spPr>
          <a:xfrm>
            <a:off x="1483874" y="4674870"/>
            <a:ext cx="3416320" cy="369332"/>
          </a:xfrm>
          <a:prstGeom prst="rect">
            <a:avLst/>
          </a:prstGeom>
          <a:noFill/>
        </p:spPr>
        <p:txBody>
          <a:bodyPr wrap="none" rtlCol="0">
            <a:spAutoFit/>
          </a:bodyPr>
          <a:lstStyle/>
          <a:p>
            <a:r>
              <a:rPr kumimoji="1" lang="zh-CN" altLang="en-US" b="1" dirty="0">
                <a:latin typeface="SimSun" panose="02010600030101010101" pitchFamily="2" charset="-122"/>
                <a:ea typeface="SimSun" panose="02010600030101010101" pitchFamily="2" charset="-122"/>
              </a:rPr>
              <a:t>模块一：双分支注意力特征提取</a:t>
            </a:r>
          </a:p>
        </p:txBody>
      </p:sp>
      <p:pic>
        <p:nvPicPr>
          <p:cNvPr id="58" name="图片 57">
            <a:extLst>
              <a:ext uri="{FF2B5EF4-FFF2-40B4-BE49-F238E27FC236}">
                <a16:creationId xmlns:a16="http://schemas.microsoft.com/office/drawing/2014/main" id="{C7CB3CB1-E8DB-DA3B-67FD-08564DF82D56}"/>
              </a:ext>
            </a:extLst>
          </p:cNvPr>
          <p:cNvPicPr>
            <a:picLocks noChangeAspect="1"/>
          </p:cNvPicPr>
          <p:nvPr/>
        </p:nvPicPr>
        <p:blipFill>
          <a:blip r:embed="rId8"/>
          <a:stretch>
            <a:fillRect/>
          </a:stretch>
        </p:blipFill>
        <p:spPr>
          <a:xfrm>
            <a:off x="7526973" y="498764"/>
            <a:ext cx="499428" cy="1797049"/>
          </a:xfrm>
          <a:prstGeom prst="rect">
            <a:avLst/>
          </a:prstGeom>
        </p:spPr>
      </p:pic>
    </p:spTree>
    <p:extLst>
      <p:ext uri="{BB962C8B-B14F-4D97-AF65-F5344CB8AC3E}">
        <p14:creationId xmlns:p14="http://schemas.microsoft.com/office/powerpoint/2010/main" val="61180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F833-A0AE-F7B3-F452-F9D1CA21DD72}"/>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680EEE8A-9705-BF26-675D-3A12F251A745}"/>
              </a:ext>
            </a:extLst>
          </p:cNvPr>
          <p:cNvGrpSpPr/>
          <p:nvPr/>
        </p:nvGrpSpPr>
        <p:grpSpPr>
          <a:xfrm>
            <a:off x="75303" y="493237"/>
            <a:ext cx="11822655" cy="3325728"/>
            <a:chOff x="75303" y="493237"/>
            <a:chExt cx="11822655" cy="3325728"/>
          </a:xfrm>
        </p:grpSpPr>
        <p:sp>
          <p:nvSpPr>
            <p:cNvPr id="39" name="矩形: 圆角 38">
              <a:extLst>
                <a:ext uri="{FF2B5EF4-FFF2-40B4-BE49-F238E27FC236}">
                  <a16:creationId xmlns:a16="http://schemas.microsoft.com/office/drawing/2014/main" id="{57ADF9E5-3134-D017-754D-4CFB6DFF274D}"/>
                </a:ext>
              </a:extLst>
            </p:cNvPr>
            <p:cNvSpPr/>
            <p:nvPr/>
          </p:nvSpPr>
          <p:spPr>
            <a:xfrm>
              <a:off x="75303" y="493237"/>
              <a:ext cx="11822655" cy="3325728"/>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E1F94D81-547A-14EF-0A5A-9E2FD1D8B10C}"/>
                </a:ext>
              </a:extLst>
            </p:cNvPr>
            <p:cNvGrpSpPr/>
            <p:nvPr/>
          </p:nvGrpSpPr>
          <p:grpSpPr>
            <a:xfrm>
              <a:off x="6973451" y="758811"/>
              <a:ext cx="601203" cy="1838459"/>
              <a:chOff x="7874169" y="730562"/>
              <a:chExt cx="849989" cy="2872225"/>
            </a:xfrm>
          </p:grpSpPr>
          <p:cxnSp>
            <p:nvCxnSpPr>
              <p:cNvPr id="214" name="直接箭头连接符 213">
                <a:extLst>
                  <a:ext uri="{FF2B5EF4-FFF2-40B4-BE49-F238E27FC236}">
                    <a16:creationId xmlns:a16="http://schemas.microsoft.com/office/drawing/2014/main" id="{AEE19D6D-BD72-485C-67D6-7C6B947EB68F}"/>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4D4FF08C-83F2-445F-99C1-B1A791C84C20}"/>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27229FDA-858F-927B-2579-6C58736AEB9B}"/>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27DD5888-D2EF-B0BD-5506-862F7A2C3765}"/>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6528C298-4C4F-B8FB-EB53-E12135280CDC}"/>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4F62BE1C-E830-DAB6-7122-3CB673DA18E8}"/>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6E2A096B-14DE-EE5B-5FB0-960A69BCD31F}"/>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56A6557D-DC85-D92A-077F-A8F0FF08473C}"/>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2FB8A4EB-5139-DB76-CB1A-1DD5E2927AED}"/>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35DAA81B-DED1-4E3F-FAB2-F5A4621BA50D}"/>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16D200DD-341C-58ED-2008-AEED92E51B78}"/>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550035EB-D86C-01AF-94A4-7BA7546E601A}"/>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B559DAF3-BCFE-E824-A14B-C40BDA0AFA6E}"/>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83A74F34-7E6D-6911-9772-9C15FE242130}"/>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6AA173DC-CB96-8A74-1A69-E4B4F14D0D93}"/>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E36DE0DE-16A7-B4F1-F866-532C48BF2B80}"/>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2F5D5210-FF94-94D1-A654-47FD57638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EAE7F81B-96D1-0D31-E42F-F2BAF765BEAE}"/>
                </a:ext>
              </a:extLst>
            </p:cNvPr>
            <p:cNvSpPr/>
            <p:nvPr/>
          </p:nvSpPr>
          <p:spPr>
            <a:xfrm>
              <a:off x="9453820" y="1968751"/>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01073013-425F-E265-7952-D68846DD8270}"/>
                </a:ext>
              </a:extLst>
            </p:cNvPr>
            <p:cNvSpPr/>
            <p:nvPr/>
          </p:nvSpPr>
          <p:spPr>
            <a:xfrm>
              <a:off x="9446948" y="96269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BC8C4DF3-F63C-0EEB-428D-B871556D0056}"/>
                </a:ext>
              </a:extLst>
            </p:cNvPr>
            <p:cNvSpPr/>
            <p:nvPr/>
          </p:nvSpPr>
          <p:spPr>
            <a:xfrm>
              <a:off x="9437001" y="2762795"/>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5D98F54C-634D-9CA1-8D7F-AF40B784D561}"/>
                </a:ext>
              </a:extLst>
            </p:cNvPr>
            <p:cNvSpPr txBox="1"/>
            <p:nvPr/>
          </p:nvSpPr>
          <p:spPr>
            <a:xfrm>
              <a:off x="9658923" y="2091520"/>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F0F42C-8B64-35B4-C91A-097C3D293000}"/>
                </a:ext>
              </a:extLst>
            </p:cNvPr>
            <p:cNvSpPr txBox="1"/>
            <p:nvPr/>
          </p:nvSpPr>
          <p:spPr>
            <a:xfrm>
              <a:off x="9655491" y="112866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3ECD20F3-4B81-BF9C-7071-5106B1AC5CF6}"/>
                </a:ext>
              </a:extLst>
            </p:cNvPr>
            <p:cNvSpPr txBox="1"/>
            <p:nvPr/>
          </p:nvSpPr>
          <p:spPr>
            <a:xfrm>
              <a:off x="9597481" y="2921576"/>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2C366566-1E88-E252-80AE-BF1BBAC6C3B6}"/>
                </a:ext>
              </a:extLst>
            </p:cNvPr>
            <p:cNvSpPr/>
            <p:nvPr/>
          </p:nvSpPr>
          <p:spPr>
            <a:xfrm>
              <a:off x="10203841" y="2750130"/>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0AD83BE6-5E43-883A-D15F-11DBBB7A4D63}"/>
                </a:ext>
              </a:extLst>
            </p:cNvPr>
            <p:cNvSpPr txBox="1"/>
            <p:nvPr/>
          </p:nvSpPr>
          <p:spPr>
            <a:xfrm>
              <a:off x="10311584" y="2873725"/>
              <a:ext cx="1385563"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09E7085E-0EBA-8172-4A59-B78AAE7BB493}"/>
                </a:ext>
              </a:extLst>
            </p:cNvPr>
            <p:cNvSpPr txBox="1"/>
            <p:nvPr/>
          </p:nvSpPr>
          <p:spPr>
            <a:xfrm>
              <a:off x="6887955" y="280737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7E313A18-4FCA-726B-90FB-AEE098347BD1}"/>
                </a:ext>
              </a:extLst>
            </p:cNvPr>
            <p:cNvSpPr txBox="1"/>
            <p:nvPr/>
          </p:nvSpPr>
          <p:spPr>
            <a:xfrm>
              <a:off x="7981423" y="2864618"/>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D1492F23-0D85-5739-4872-9F0717C2872A}"/>
                </a:ext>
              </a:extLst>
            </p:cNvPr>
            <p:cNvSpPr/>
            <p:nvPr/>
          </p:nvSpPr>
          <p:spPr>
            <a:xfrm>
              <a:off x="10158514" y="1001202"/>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AE888EFF-04DE-9CD2-BCEC-0BE0907FC19F}"/>
                </a:ext>
              </a:extLst>
            </p:cNvPr>
            <p:cNvSpPr txBox="1"/>
            <p:nvPr/>
          </p:nvSpPr>
          <p:spPr>
            <a:xfrm>
              <a:off x="10333296" y="1076822"/>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128" name="立方体 127">
              <a:extLst>
                <a:ext uri="{FF2B5EF4-FFF2-40B4-BE49-F238E27FC236}">
                  <a16:creationId xmlns:a16="http://schemas.microsoft.com/office/drawing/2014/main" id="{0A705EA7-610C-30AC-9029-13A569A10336}"/>
                </a:ext>
              </a:extLst>
            </p:cNvPr>
            <p:cNvSpPr/>
            <p:nvPr/>
          </p:nvSpPr>
          <p:spPr>
            <a:xfrm>
              <a:off x="10158514" y="1924872"/>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8DF549B-80C6-FEBB-CF72-B0595D90F002}"/>
                </a:ext>
              </a:extLst>
            </p:cNvPr>
            <p:cNvSpPr txBox="1"/>
            <p:nvPr/>
          </p:nvSpPr>
          <p:spPr>
            <a:xfrm>
              <a:off x="10353076" y="2049383"/>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F26A0B79-6B4C-E7CF-C8A1-AAD24DF71FAA}"/>
                </a:ext>
              </a:extLst>
            </p:cNvPr>
            <p:cNvGrpSpPr/>
            <p:nvPr/>
          </p:nvGrpSpPr>
          <p:grpSpPr>
            <a:xfrm>
              <a:off x="1204452" y="568576"/>
              <a:ext cx="5152728" cy="2488061"/>
              <a:chOff x="1412968" y="556279"/>
              <a:chExt cx="5152728" cy="2488061"/>
            </a:xfrm>
          </p:grpSpPr>
          <p:sp>
            <p:nvSpPr>
              <p:cNvPr id="4" name="立方体 3">
                <a:extLst>
                  <a:ext uri="{FF2B5EF4-FFF2-40B4-BE49-F238E27FC236}">
                    <a16:creationId xmlns:a16="http://schemas.microsoft.com/office/drawing/2014/main" id="{FF4E4C6E-A50C-4BD3-04AB-E5DFE5BE8EE1}"/>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D4687D9A-96AE-C7C2-9DD8-3713C5338964}"/>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432C585B-1879-D88C-B041-9D9BB5590DCB}"/>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B90A834-A691-FFDD-569F-B67BD3F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9E68AAAD-0150-226B-3B09-275E1D16EA46}"/>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993230F5-1298-B26A-01DB-30640C7260CB}"/>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C03E1283-0D7D-5F7C-AB13-80667885E2BA}"/>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C0A4283A-E990-46E5-526E-41DFECB6E40A}"/>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7A8C8013-1BA0-8973-A927-98C8B7F0F7F7}"/>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76973911-BC6F-F677-76ED-5E59365AF993}"/>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928E071D-D1D8-E6E0-6C5A-FB274188D370}"/>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53F2A8DB-CB33-7F13-FAE9-906CECEAD70E}"/>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59CD570B-CB38-0BA2-7446-FB849E7738B9}"/>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23170971-0903-C16B-5A0A-C919D347ECAE}"/>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2692CA0A-4CD2-E9A8-BBD5-BA25E31C6E10}"/>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1BB3787E-23D9-7695-32D1-9C1A20FF57C1}"/>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F267BBD1-973D-132D-FE7A-6FB0D0974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C8794D74-794F-109D-ADA8-1F42F1D3E5DE}"/>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080C70B-BA76-134A-29F3-143AC1D3071E}"/>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0C3F84FB-6DDA-0BCB-EDF8-21268CCF60ED}"/>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1007063A-F812-3DA4-2270-5937E8EA2624}"/>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1E189879-8EA3-1A85-326E-0A8F99CC7F91}"/>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E76C9237-DFBC-EB17-834D-6BB98DC308FF}"/>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416A4FAA-A359-F479-6C86-78DEDEB95AF5}"/>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76BE34D0-EC08-D5A7-F320-9C30CDAEA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556CDE9B-408A-9EAE-89B4-DA94BFECA74B}"/>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B7B3CF01-A314-F8F4-F80E-BB60815B2460}"/>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EDF11A14-B66E-01A7-7009-9D3B51C4C31B}"/>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6B5C7606-6559-85CF-0FDB-D4D5AB79589C}"/>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CAC74C91-C1D2-464C-6ABE-151D153A6AD8}"/>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69C22DF4-B6B9-2071-7C60-2CDE367AA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556DB0DE-389A-74C5-6E10-A70E7B2AD3A5}"/>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67D7FC37-FFED-BACF-57C1-9814D1129BD0}"/>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609F65B9-B305-8BF3-A0C9-FBE6F1DF1885}"/>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2469568-FD54-2C1F-DC2C-2C78252F9EFA}"/>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D5688C90-4E60-52AE-A13C-CBE7C5141A82}"/>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A9512612-F629-1B8A-BB1A-CD6271BCCAE4}"/>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58380F7F-6088-7923-1F14-045EC7AAD886}"/>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06071324-19A6-6DB2-9980-20D52442A90E}"/>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2CC1E916-DACA-67FB-E2EC-35E7B904EF26}"/>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E0B95681-941C-CCC8-C53B-0CC42364453F}"/>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4EB4C9FC-6F5D-08F5-8BE2-C11A6A488073}"/>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9167A6BB-59EF-0FF3-4F00-C8D81F039D10}"/>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18DAC437-7AA3-22AA-767D-006CB6AE9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42656593-14E2-E9D8-F046-617E974D91EE}"/>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967DA3D8-D928-810F-574C-54729038CC4D}"/>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0DA14D58-2A9B-2407-F23D-9EA8CAC3B6CD}"/>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9DE8C964-F1AF-2F83-601E-2247C97AD8A6}"/>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4197F96F-F7ED-FAFA-AFE6-137F0E3EDC5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D11B34-C835-68FB-C10C-05B2FED037B5}"/>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3E394764-E8EF-64C6-AC9B-674202074F55}"/>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C5CD1E9-C591-A0AE-20CE-E2DA272BFFA6}"/>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5655FEE3-FF3D-EE41-313E-26248A6A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64F06667-A66A-AEC9-98AD-8D69F540F233}"/>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5B53AB33-D04F-3D66-45F9-67315CB26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1851B7FC-73F9-A3CE-2D5A-0311299A19F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B4B72455-7AF3-29F9-136D-53575F69B664}"/>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7EBB8840-7CB8-CB5C-81BF-E2F488A42D44}"/>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a:extLst>
                  <a:ext uri="{FF2B5EF4-FFF2-40B4-BE49-F238E27FC236}">
                    <a16:creationId xmlns:a16="http://schemas.microsoft.com/office/drawing/2014/main" id="{A691FFC1-76C9-101B-FEE8-0FE18434FE72}"/>
                  </a:ext>
                </a:extLst>
              </p:cNvPr>
              <p:cNvGraphicFramePr>
                <a:graphicFrameLocks noChangeAspect="1"/>
              </p:cNvGraphicFramePr>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E6ED1A4-09DA-DC46-7D6F-53E8B555179A}"/>
                  </a:ext>
                </a:extLst>
              </p:cNvPr>
              <p:cNvGraphicFramePr>
                <a:graphicFrameLocks noChangeAspect="1"/>
              </p:cNvGraphicFramePr>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7"/>
                          <a:stretch>
                            <a:fillRect/>
                          </a:stretch>
                        </p:blipFill>
                        <p:spPr>
                          <a:xfrm>
                            <a:off x="6327145" y="2228804"/>
                            <a:ext cx="152400" cy="201008"/>
                          </a:xfrm>
                          <a:prstGeom prst="rect">
                            <a:avLst/>
                          </a:prstGeom>
                        </p:spPr>
                      </p:pic>
                    </p:oleObj>
                  </mc:Fallback>
                </mc:AlternateContent>
              </a:graphicData>
            </a:graphic>
          </p:graphicFrame>
          <p:cxnSp>
            <p:nvCxnSpPr>
              <p:cNvPr id="224" name="直接箭头连接符 223">
                <a:extLst>
                  <a:ext uri="{FF2B5EF4-FFF2-40B4-BE49-F238E27FC236}">
                    <a16:creationId xmlns:a16="http://schemas.microsoft.com/office/drawing/2014/main" id="{3EC8378C-0075-3C00-FDF7-D0DEE2EEAEFD}"/>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3D1EA395-4140-4F9C-EAC2-299CDF6F5FCC}"/>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181A13A0-BE16-AB42-4812-0EADB5F58E00}"/>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4046FB09-8728-C11A-2EE9-1A1AD3F144B9}"/>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553A68CC-707F-F32F-A536-DE0159B5C6B7}"/>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6622BE84-DFF5-87B4-FD1C-BC1290AFED32}"/>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9534FF1B-C610-9A09-63FD-DCB3DA8F40F1}"/>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0DFCE58A-D434-0385-57EB-7BF0942BB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F3082073-4EAA-34C4-7601-4E2064D9111B}"/>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3A2B627B-389A-E7DD-433E-98CD756F7D0A}"/>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C73F2A30-0595-4C30-955F-E354D147E6DB}"/>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769639DE-4763-F884-EB4B-C24A302C2E04}"/>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1DBD38C1-EFE4-1777-0759-9F6884CC4736}"/>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1541F19E-D55A-9CB0-9824-B2F700784B34}"/>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EF174D6D-DED0-38FF-91F6-D74EAFA3DB89}"/>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32AA071F-BA5A-7075-3211-D196CE40CF7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6AC80F0B-C759-F2C1-5D43-09B508373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654E2946-6D01-3118-B98C-87116A63BA7E}"/>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10" name="圆角矩形 9">
              <a:extLst>
                <a:ext uri="{FF2B5EF4-FFF2-40B4-BE49-F238E27FC236}">
                  <a16:creationId xmlns:a16="http://schemas.microsoft.com/office/drawing/2014/main" id="{A61D3E39-393B-19DB-E32E-15457958969B}"/>
                </a:ext>
              </a:extLst>
            </p:cNvPr>
            <p:cNvSpPr/>
            <p:nvPr/>
          </p:nvSpPr>
          <p:spPr>
            <a:xfrm>
              <a:off x="6727072" y="670521"/>
              <a:ext cx="4970076" cy="2866055"/>
            </a:xfrm>
            <a:prstGeom prst="roundRect">
              <a:avLst>
                <a:gd name="adj" fmla="val 6139"/>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接箭头连接符 41">
              <a:extLst>
                <a:ext uri="{FF2B5EF4-FFF2-40B4-BE49-F238E27FC236}">
                  <a16:creationId xmlns:a16="http://schemas.microsoft.com/office/drawing/2014/main" id="{EE80D1A9-A138-309E-C1E9-5E2653282D5A}"/>
                </a:ext>
              </a:extLst>
            </p:cNvPr>
            <p:cNvCxnSpPr>
              <a:cxnSpLocks/>
            </p:cNvCxnSpPr>
            <p:nvPr/>
          </p:nvCxnSpPr>
          <p:spPr>
            <a:xfrm>
              <a:off x="747582" y="1919935"/>
              <a:ext cx="482734" cy="4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6E51E773-64ED-977C-4DD9-C335026170FD}"/>
                </a:ext>
              </a:extLst>
            </p:cNvPr>
            <p:cNvSpPr/>
            <p:nvPr/>
          </p:nvSpPr>
          <p:spPr>
            <a:xfrm rot="19986732">
              <a:off x="258051" y="1239657"/>
              <a:ext cx="532983" cy="1448649"/>
            </a:xfrm>
            <a:prstGeom prst="cube">
              <a:avLst>
                <a:gd name="adj" fmla="val 92860"/>
              </a:avLst>
            </a:prstGeom>
            <a:blipFill dpi="0" rotWithShape="1">
              <a:blip r:embed="rId8">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BB685C1-66AE-8841-0852-E5E7E8F5A809}"/>
                </a:ext>
              </a:extLst>
            </p:cNvPr>
            <p:cNvPicPr>
              <a:picLocks noChangeAspect="1"/>
            </p:cNvPicPr>
            <p:nvPr/>
          </p:nvPicPr>
          <p:blipFill>
            <a:blip r:embed="rId9"/>
            <a:stretch>
              <a:fillRect/>
            </a:stretch>
          </p:blipFill>
          <p:spPr>
            <a:xfrm>
              <a:off x="8181344" y="707996"/>
              <a:ext cx="601890" cy="2165729"/>
            </a:xfrm>
            <a:prstGeom prst="rect">
              <a:avLst/>
            </a:prstGeom>
          </p:spPr>
        </p:pic>
      </p:grpSp>
    </p:spTree>
    <p:extLst>
      <p:ext uri="{BB962C8B-B14F-4D97-AF65-F5344CB8AC3E}">
        <p14:creationId xmlns:p14="http://schemas.microsoft.com/office/powerpoint/2010/main" val="326040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0F7CFD-6F89-B983-D316-B49688AFD94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p:blipFill>
        <p:spPr>
          <a:xfrm>
            <a:off x="2842438" y="1418327"/>
            <a:ext cx="5385020" cy="2790258"/>
          </a:xfrm>
          <a:prstGeom prst="rect">
            <a:avLst/>
          </a:prstGeom>
        </p:spPr>
      </p:pic>
      <p:pic>
        <p:nvPicPr>
          <p:cNvPr id="12" name="图片 11">
            <a:extLst>
              <a:ext uri="{FF2B5EF4-FFF2-40B4-BE49-F238E27FC236}">
                <a16:creationId xmlns:a16="http://schemas.microsoft.com/office/drawing/2014/main" id="{BB03685E-E3E1-190B-0EC4-00B4D3351FC6}"/>
              </a:ext>
            </a:extLst>
          </p:cNvPr>
          <p:cNvPicPr>
            <a:picLocks noChangeAspect="1"/>
          </p:cNvPicPr>
          <p:nvPr/>
        </p:nvPicPr>
        <p:blipFill>
          <a:blip r:embed="rId5"/>
          <a:stretch>
            <a:fillRect/>
          </a:stretch>
        </p:blipFill>
        <p:spPr>
          <a:xfrm>
            <a:off x="3466119" y="3446413"/>
            <a:ext cx="3369021" cy="762172"/>
          </a:xfrm>
          <a:prstGeom prst="rect">
            <a:avLst/>
          </a:prstGeom>
        </p:spPr>
      </p:pic>
      <p:sp>
        <p:nvSpPr>
          <p:cNvPr id="13" name="矩形: 圆角 38">
            <a:extLst>
              <a:ext uri="{FF2B5EF4-FFF2-40B4-BE49-F238E27FC236}">
                <a16:creationId xmlns:a16="http://schemas.microsoft.com/office/drawing/2014/main" id="{70AD188A-6F58-F67E-4481-517050E3800A}"/>
              </a:ext>
            </a:extLst>
          </p:cNvPr>
          <p:cNvSpPr/>
          <p:nvPr/>
        </p:nvSpPr>
        <p:spPr>
          <a:xfrm>
            <a:off x="1420009" y="1333794"/>
            <a:ext cx="6755803" cy="2874791"/>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9460888-04A2-3500-2F76-510119073B5A}"/>
              </a:ext>
            </a:extLst>
          </p:cNvPr>
          <p:cNvSpPr txBox="1"/>
          <p:nvPr/>
        </p:nvSpPr>
        <p:spPr>
          <a:xfrm>
            <a:off x="2484060" y="5303758"/>
            <a:ext cx="3893924" cy="369332"/>
          </a:xfrm>
          <a:prstGeom prst="rect">
            <a:avLst/>
          </a:prstGeom>
          <a:noFill/>
        </p:spPr>
        <p:txBody>
          <a:bodyPr wrap="square" rtlCol="0">
            <a:spAutoFit/>
          </a:bodyPr>
          <a:lstStyle/>
          <a:p>
            <a:r>
              <a:rPr lang="zh-CN" altLang="en-US" b="1" dirty="0">
                <a:latin typeface="SimSun" panose="02010600030101010101" pitchFamily="2" charset="-122"/>
                <a:ea typeface="SimSun" panose="02010600030101010101" pitchFamily="2" charset="-122"/>
                <a:cs typeface="Times New Roman" panose="02020603050405020304" pitchFamily="18" charset="0"/>
              </a:rPr>
              <a:t>模块二：脑胶质瘤掩膜轮廓感知</a:t>
            </a:r>
          </a:p>
        </p:txBody>
      </p:sp>
      <p:sp>
        <p:nvSpPr>
          <p:cNvPr id="6" name="立方体 5">
            <a:extLst>
              <a:ext uri="{FF2B5EF4-FFF2-40B4-BE49-F238E27FC236}">
                <a16:creationId xmlns:a16="http://schemas.microsoft.com/office/drawing/2014/main" id="{5C9FDFA8-5EC2-0BA2-A00E-923C66718A93}"/>
              </a:ext>
            </a:extLst>
          </p:cNvPr>
          <p:cNvSpPr/>
          <p:nvPr/>
        </p:nvSpPr>
        <p:spPr>
          <a:xfrm rot="19986732">
            <a:off x="1855753" y="1969473"/>
            <a:ext cx="532983" cy="1448649"/>
          </a:xfrm>
          <a:prstGeom prst="cube">
            <a:avLst>
              <a:gd name="adj" fmla="val 92860"/>
            </a:avLst>
          </a:prstGeom>
          <a:blipFill>
            <a:blip r:embed="rId6">
              <a:extLst>
                <a:ext uri="{28A0092B-C50C-407E-A947-70E740481C1C}">
                  <a14:useLocalDpi xmlns:a14="http://schemas.microsoft.com/office/drawing/2010/main" val="0"/>
                </a:ext>
              </a:extLst>
            </a:blip>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线箭头连接符 7">
            <a:extLst>
              <a:ext uri="{FF2B5EF4-FFF2-40B4-BE49-F238E27FC236}">
                <a16:creationId xmlns:a16="http://schemas.microsoft.com/office/drawing/2014/main" id="{7DF91144-4E45-D09B-452D-2DA543D40DBC}"/>
              </a:ext>
            </a:extLst>
          </p:cNvPr>
          <p:cNvCxnSpPr>
            <a:cxnSpLocks/>
          </p:cNvCxnSpPr>
          <p:nvPr/>
        </p:nvCxnSpPr>
        <p:spPr>
          <a:xfrm>
            <a:off x="2280621" y="2592593"/>
            <a:ext cx="4068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D7993AE1-F114-D612-7EB6-3E774FBDF989}"/>
              </a:ext>
            </a:extLst>
          </p:cNvPr>
          <p:cNvGrpSpPr/>
          <p:nvPr/>
        </p:nvGrpSpPr>
        <p:grpSpPr>
          <a:xfrm>
            <a:off x="8227458" y="4025462"/>
            <a:ext cx="3637153" cy="2079929"/>
            <a:chOff x="4435366" y="1282262"/>
            <a:chExt cx="3637153" cy="2079929"/>
          </a:xfrm>
        </p:grpSpPr>
        <p:pic>
          <p:nvPicPr>
            <p:cNvPr id="7" name="图片 6">
              <a:extLst>
                <a:ext uri="{FF2B5EF4-FFF2-40B4-BE49-F238E27FC236}">
                  <a16:creationId xmlns:a16="http://schemas.microsoft.com/office/drawing/2014/main" id="{FF74956E-BE57-78E2-DACB-64C5B5C919D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4513983" y="1418327"/>
              <a:ext cx="3558536" cy="1843862"/>
            </a:xfrm>
            <a:prstGeom prst="rect">
              <a:avLst/>
            </a:prstGeom>
          </p:spPr>
        </p:pic>
        <p:pic>
          <p:nvPicPr>
            <p:cNvPr id="9" name="图片 8">
              <a:extLst>
                <a:ext uri="{FF2B5EF4-FFF2-40B4-BE49-F238E27FC236}">
                  <a16:creationId xmlns:a16="http://schemas.microsoft.com/office/drawing/2014/main" id="{87B5C85A-3603-67E3-0D53-0481475D6000}"/>
                </a:ext>
              </a:extLst>
            </p:cNvPr>
            <p:cNvPicPr>
              <a:picLocks noChangeAspect="1"/>
            </p:cNvPicPr>
            <p:nvPr/>
          </p:nvPicPr>
          <p:blipFill>
            <a:blip r:embed="rId5"/>
            <a:stretch>
              <a:fillRect/>
            </a:stretch>
          </p:blipFill>
          <p:spPr>
            <a:xfrm>
              <a:off x="5146463" y="2711683"/>
              <a:ext cx="2364450" cy="534908"/>
            </a:xfrm>
            <a:prstGeom prst="rect">
              <a:avLst/>
            </a:prstGeom>
          </p:spPr>
        </p:pic>
        <p:sp>
          <p:nvSpPr>
            <p:cNvPr id="10" name="矩形 9">
              <a:extLst>
                <a:ext uri="{FF2B5EF4-FFF2-40B4-BE49-F238E27FC236}">
                  <a16:creationId xmlns:a16="http://schemas.microsoft.com/office/drawing/2014/main" id="{00C39B1F-A613-3F9E-F63E-82C46348563C}"/>
                </a:ext>
              </a:extLst>
            </p:cNvPr>
            <p:cNvSpPr/>
            <p:nvPr/>
          </p:nvSpPr>
          <p:spPr>
            <a:xfrm>
              <a:off x="4435366" y="1282262"/>
              <a:ext cx="3637153" cy="2079929"/>
            </a:xfrm>
            <a:prstGeom prst="rect">
              <a:avLst/>
            </a:prstGeom>
            <a:noFill/>
            <a:ln w="28575">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89146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E9A2-3747-A4AB-6439-E86694B7F509}"/>
            </a:ext>
          </a:extLst>
        </p:cNvPr>
        <p:cNvGrpSpPr/>
        <p:nvPr/>
      </p:nvGrpSpPr>
      <p:grpSpPr>
        <a:xfrm>
          <a:off x="0" y="0"/>
          <a:ext cx="0" cy="0"/>
          <a:chOff x="0" y="0"/>
          <a:chExt cx="0" cy="0"/>
        </a:xfrm>
      </p:grpSpPr>
      <p:sp>
        <p:nvSpPr>
          <p:cNvPr id="77" name="Google Shape;13750;p207">
            <a:extLst>
              <a:ext uri="{FF2B5EF4-FFF2-40B4-BE49-F238E27FC236}">
                <a16:creationId xmlns:a16="http://schemas.microsoft.com/office/drawing/2014/main" id="{E12FAF3D-02E9-7D55-5FF3-83DBAEC15698}"/>
              </a:ext>
            </a:extLst>
          </p:cNvPr>
          <p:cNvSpPr/>
          <p:nvPr/>
        </p:nvSpPr>
        <p:spPr>
          <a:xfrm rot="15517066">
            <a:off x="1237797" y="4790826"/>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756468-E936-E15F-D775-2D7E26FF699D}"/>
                  </a:ext>
                </a:extLst>
              </p:cNvPr>
              <p:cNvSpPr txBox="1"/>
              <p:nvPr/>
            </p:nvSpPr>
            <p:spPr>
              <a:xfrm>
                <a:off x="1515752" y="5286995"/>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6" name="文本框 5">
                <a:extLst>
                  <a:ext uri="{FF2B5EF4-FFF2-40B4-BE49-F238E27FC236}">
                    <a16:creationId xmlns:a16="http://schemas.microsoft.com/office/drawing/2014/main" id="{BB756468-E936-E15F-D775-2D7E26FF699D}"/>
                  </a:ext>
                </a:extLst>
              </p:cNvPr>
              <p:cNvSpPr txBox="1">
                <a:spLocks noRot="1" noChangeAspect="1" noMove="1" noResize="1" noEditPoints="1" noAdjustHandles="1" noChangeArrowheads="1" noChangeShapeType="1" noTextEdit="1"/>
              </p:cNvSpPr>
              <p:nvPr/>
            </p:nvSpPr>
            <p:spPr>
              <a:xfrm>
                <a:off x="1515752" y="5286995"/>
                <a:ext cx="43762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1887589-1810-95D7-1712-052AEDA154C7}"/>
                  </a:ext>
                </a:extLst>
              </p:cNvPr>
              <p:cNvSpPr txBox="1"/>
              <p:nvPr/>
            </p:nvSpPr>
            <p:spPr>
              <a:xfrm>
                <a:off x="1290432" y="3470090"/>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10" name="文本框 9">
                <a:extLst>
                  <a:ext uri="{FF2B5EF4-FFF2-40B4-BE49-F238E27FC236}">
                    <a16:creationId xmlns:a16="http://schemas.microsoft.com/office/drawing/2014/main" id="{C1887589-1810-95D7-1712-052AEDA154C7}"/>
                  </a:ext>
                </a:extLst>
              </p:cNvPr>
              <p:cNvSpPr txBox="1">
                <a:spLocks noRot="1" noChangeAspect="1" noMove="1" noResize="1" noEditPoints="1" noAdjustHandles="1" noChangeArrowheads="1" noChangeShapeType="1" noTextEdit="1"/>
              </p:cNvSpPr>
              <p:nvPr/>
            </p:nvSpPr>
            <p:spPr>
              <a:xfrm>
                <a:off x="1290432" y="3470090"/>
                <a:ext cx="662940" cy="430887"/>
              </a:xfrm>
              <a:prstGeom prst="rect">
                <a:avLst/>
              </a:prstGeom>
              <a:blipFill>
                <a:blip r:embed="rId5"/>
                <a:stretch>
                  <a:fillRect r="-1887" b="-22857"/>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014F4699-819B-A35D-46DA-EBFFD1158063}"/>
              </a:ext>
            </a:extLst>
          </p:cNvPr>
          <p:cNvCxnSpPr>
            <a:cxnSpLocks/>
          </p:cNvCxnSpPr>
          <p:nvPr/>
        </p:nvCxnSpPr>
        <p:spPr>
          <a:xfrm flipV="1">
            <a:off x="1647617" y="2977412"/>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A17F1AD-CEA3-ECB5-5EA6-448454C959C4}"/>
                  </a:ext>
                </a:extLst>
              </p:cNvPr>
              <p:cNvSpPr txBox="1"/>
              <p:nvPr/>
            </p:nvSpPr>
            <p:spPr>
              <a:xfrm>
                <a:off x="2721839" y="347009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18" name="文本框 17">
                <a:extLst>
                  <a:ext uri="{FF2B5EF4-FFF2-40B4-BE49-F238E27FC236}">
                    <a16:creationId xmlns:a16="http://schemas.microsoft.com/office/drawing/2014/main" id="{4A17F1AD-CEA3-ECB5-5EA6-448454C959C4}"/>
                  </a:ext>
                </a:extLst>
              </p:cNvPr>
              <p:cNvSpPr txBox="1">
                <a:spLocks noRot="1" noChangeAspect="1" noMove="1" noResize="1" noEditPoints="1" noAdjustHandles="1" noChangeArrowheads="1" noChangeShapeType="1" noTextEdit="1"/>
              </p:cNvSpPr>
              <p:nvPr/>
            </p:nvSpPr>
            <p:spPr>
              <a:xfrm>
                <a:off x="2721839" y="3470090"/>
                <a:ext cx="285078" cy="430887"/>
              </a:xfrm>
              <a:prstGeom prst="rect">
                <a:avLst/>
              </a:prstGeom>
              <a:blipFill>
                <a:blip r:embed="rId6"/>
                <a:stretch>
                  <a:fillRect l="-13043" r="-1304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1AEDA39-59B0-4EE8-2546-C773843126BD}"/>
              </a:ext>
            </a:extLst>
          </p:cNvPr>
          <p:cNvSpPr txBox="1"/>
          <p:nvPr/>
        </p:nvSpPr>
        <p:spPr>
          <a:xfrm>
            <a:off x="2064374" y="4966386"/>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22" name="文本框 21">
            <a:extLst>
              <a:ext uri="{FF2B5EF4-FFF2-40B4-BE49-F238E27FC236}">
                <a16:creationId xmlns:a16="http://schemas.microsoft.com/office/drawing/2014/main" id="{C6987B32-6463-66D3-0B49-31002F734ECA}"/>
              </a:ext>
            </a:extLst>
          </p:cNvPr>
          <p:cNvSpPr txBox="1"/>
          <p:nvPr/>
        </p:nvSpPr>
        <p:spPr>
          <a:xfrm>
            <a:off x="2349577" y="5361098"/>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E6DC1F7-325A-1935-3BA1-C0F0066020DC}"/>
              </a:ext>
            </a:extLst>
          </p:cNvPr>
          <p:cNvGrpSpPr/>
          <p:nvPr/>
        </p:nvGrpSpPr>
        <p:grpSpPr>
          <a:xfrm>
            <a:off x="2668191" y="4556924"/>
            <a:ext cx="392373" cy="378550"/>
            <a:chOff x="1300809" y="3522258"/>
            <a:chExt cx="392373" cy="378550"/>
          </a:xfrm>
        </p:grpSpPr>
        <p:pic>
          <p:nvPicPr>
            <p:cNvPr id="20" name="图片 19">
              <a:extLst>
                <a:ext uri="{FF2B5EF4-FFF2-40B4-BE49-F238E27FC236}">
                  <a16:creationId xmlns:a16="http://schemas.microsoft.com/office/drawing/2014/main" id="{48101CFB-6A89-268F-1A83-A0F9992CF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24" name="椭圆 23">
              <a:extLst>
                <a:ext uri="{FF2B5EF4-FFF2-40B4-BE49-F238E27FC236}">
                  <a16:creationId xmlns:a16="http://schemas.microsoft.com/office/drawing/2014/main" id="{E13EB50B-E461-4166-7CD5-8838CAF5FCF6}"/>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26" name="直线箭头连接符 25">
            <a:extLst>
              <a:ext uri="{FF2B5EF4-FFF2-40B4-BE49-F238E27FC236}">
                <a16:creationId xmlns:a16="http://schemas.microsoft.com/office/drawing/2014/main" id="{2C7FA798-5920-296D-3A23-7852D0C3AEB7}"/>
              </a:ext>
            </a:extLst>
          </p:cNvPr>
          <p:cNvCxnSpPr>
            <a:cxnSpLocks/>
            <a:stCxn id="24" idx="6"/>
          </p:cNvCxnSpPr>
          <p:nvPr/>
        </p:nvCxnSpPr>
        <p:spPr>
          <a:xfrm flipH="1" flipV="1">
            <a:off x="2850415" y="3941131"/>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9EF3ABC-7562-3315-73AD-4D332F24CEAD}"/>
              </a:ext>
            </a:extLst>
          </p:cNvPr>
          <p:cNvCxnSpPr>
            <a:cxnSpLocks/>
            <a:endCxn id="10" idx="2"/>
          </p:cNvCxnSpPr>
          <p:nvPr/>
        </p:nvCxnSpPr>
        <p:spPr>
          <a:xfrm flipV="1">
            <a:off x="1613179" y="3900977"/>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49EBA47-0ADC-2568-C2A3-E557DF42CE33}"/>
                  </a:ext>
                </a:extLst>
              </p:cNvPr>
              <p:cNvSpPr txBox="1"/>
              <p:nvPr/>
            </p:nvSpPr>
            <p:spPr>
              <a:xfrm>
                <a:off x="1316147" y="1611904"/>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6" name="文本框 45">
                <a:extLst>
                  <a:ext uri="{FF2B5EF4-FFF2-40B4-BE49-F238E27FC236}">
                    <a16:creationId xmlns:a16="http://schemas.microsoft.com/office/drawing/2014/main" id="{449EBA47-0ADC-2568-C2A3-E557DF42CE33}"/>
                  </a:ext>
                </a:extLst>
              </p:cNvPr>
              <p:cNvSpPr txBox="1">
                <a:spLocks noRot="1" noChangeAspect="1" noMove="1" noResize="1" noEditPoints="1" noAdjustHandles="1" noChangeArrowheads="1" noChangeShapeType="1" noTextEdit="1"/>
              </p:cNvSpPr>
              <p:nvPr/>
            </p:nvSpPr>
            <p:spPr>
              <a:xfrm>
                <a:off x="1316147" y="1611904"/>
                <a:ext cx="662940" cy="430887"/>
              </a:xfrm>
              <a:prstGeom prst="rect">
                <a:avLst/>
              </a:prstGeom>
              <a:blipFill>
                <a:blip r:embed="rId8"/>
                <a:stretch>
                  <a:fillRect b="-22857"/>
                </a:stretch>
              </a:blipFill>
            </p:spPr>
            <p:txBody>
              <a:bodyPr/>
              <a:lstStyle/>
              <a:p>
                <a:r>
                  <a:rPr lang="zh-CN" altLang="en-US">
                    <a:noFill/>
                  </a:rPr>
                  <a:t> </a:t>
                </a:r>
              </a:p>
            </p:txBody>
          </p:sp>
        </mc:Fallback>
      </mc:AlternateContent>
      <p:cxnSp>
        <p:nvCxnSpPr>
          <p:cNvPr id="72" name="直线箭头连接符 71">
            <a:extLst>
              <a:ext uri="{FF2B5EF4-FFF2-40B4-BE49-F238E27FC236}">
                <a16:creationId xmlns:a16="http://schemas.microsoft.com/office/drawing/2014/main" id="{77214A42-E0CE-DD2A-082B-81E4B4A48CC0}"/>
              </a:ext>
            </a:extLst>
          </p:cNvPr>
          <p:cNvCxnSpPr>
            <a:cxnSpLocks/>
          </p:cNvCxnSpPr>
          <p:nvPr/>
        </p:nvCxnSpPr>
        <p:spPr>
          <a:xfrm>
            <a:off x="1820688" y="1827347"/>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6024F870-07A7-E1FD-EF45-5B4472F5FB48}"/>
              </a:ext>
            </a:extLst>
          </p:cNvPr>
          <p:cNvSpPr/>
          <p:nvPr/>
        </p:nvSpPr>
        <p:spPr>
          <a:xfrm rot="16200000">
            <a:off x="-107371" y="1309581"/>
            <a:ext cx="5214265" cy="4420522"/>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肘形连接符 12">
            <a:extLst>
              <a:ext uri="{FF2B5EF4-FFF2-40B4-BE49-F238E27FC236}">
                <a16:creationId xmlns:a16="http://schemas.microsoft.com/office/drawing/2014/main" id="{4D9726D5-CE0B-2ADB-968E-41A12E3FFF13}"/>
              </a:ext>
            </a:extLst>
          </p:cNvPr>
          <p:cNvCxnSpPr>
            <a:cxnSpLocks/>
            <a:endCxn id="24" idx="2"/>
          </p:cNvCxnSpPr>
          <p:nvPr/>
        </p:nvCxnSpPr>
        <p:spPr>
          <a:xfrm flipV="1">
            <a:off x="1953372" y="4935474"/>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9F57C19-1859-0CCC-6EC0-829126E5DE24}"/>
              </a:ext>
            </a:extLst>
          </p:cNvPr>
          <p:cNvCxnSpPr>
            <a:cxnSpLocks/>
          </p:cNvCxnSpPr>
          <p:nvPr/>
        </p:nvCxnSpPr>
        <p:spPr>
          <a:xfrm flipH="1">
            <a:off x="1820688" y="3716288"/>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13750;p207">
            <a:extLst>
              <a:ext uri="{FF2B5EF4-FFF2-40B4-BE49-F238E27FC236}">
                <a16:creationId xmlns:a16="http://schemas.microsoft.com/office/drawing/2014/main" id="{51308D3B-029E-0E8F-8F42-F5B86C149DBA}"/>
              </a:ext>
            </a:extLst>
          </p:cNvPr>
          <p:cNvSpPr/>
          <p:nvPr/>
        </p:nvSpPr>
        <p:spPr>
          <a:xfrm rot="15517066">
            <a:off x="1353948" y="1903739"/>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直线箭头连接符 46">
            <a:extLst>
              <a:ext uri="{FF2B5EF4-FFF2-40B4-BE49-F238E27FC236}">
                <a16:creationId xmlns:a16="http://schemas.microsoft.com/office/drawing/2014/main" id="{80E75D6A-5AF5-FBD1-D4C6-65F91FBE3806}"/>
              </a:ext>
            </a:extLst>
          </p:cNvPr>
          <p:cNvCxnSpPr>
            <a:cxnSpLocks/>
            <a:endCxn id="46" idx="2"/>
          </p:cNvCxnSpPr>
          <p:nvPr/>
        </p:nvCxnSpPr>
        <p:spPr>
          <a:xfrm flipH="1" flipV="1">
            <a:off x="1647617" y="2042791"/>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90CAACD7-0865-60D2-C4E3-F974ACEE9AF9}"/>
              </a:ext>
            </a:extLst>
          </p:cNvPr>
          <p:cNvCxnSpPr>
            <a:cxnSpLocks/>
            <a:endCxn id="46" idx="1"/>
          </p:cNvCxnSpPr>
          <p:nvPr/>
        </p:nvCxnSpPr>
        <p:spPr>
          <a:xfrm rot="16200000" flipV="1">
            <a:off x="64084" y="3079411"/>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60" name="Google Shape;13750;p207">
            <a:extLst>
              <a:ext uri="{FF2B5EF4-FFF2-40B4-BE49-F238E27FC236}">
                <a16:creationId xmlns:a16="http://schemas.microsoft.com/office/drawing/2014/main" id="{D394B38E-A6B8-6D34-6DC1-0CF71703E397}"/>
              </a:ext>
            </a:extLst>
          </p:cNvPr>
          <p:cNvSpPr/>
          <p:nvPr/>
        </p:nvSpPr>
        <p:spPr>
          <a:xfrm>
            <a:off x="2607661" y="130618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6159432-A23F-EE47-6941-DA3C4DF67DEC}"/>
                  </a:ext>
                </a:extLst>
              </p:cNvPr>
              <p:cNvSpPr txBox="1"/>
              <p:nvPr/>
            </p:nvSpPr>
            <p:spPr>
              <a:xfrm>
                <a:off x="2717588" y="1858125"/>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75" name="文本框 74">
                <a:extLst>
                  <a:ext uri="{FF2B5EF4-FFF2-40B4-BE49-F238E27FC236}">
                    <a16:creationId xmlns:a16="http://schemas.microsoft.com/office/drawing/2014/main" id="{B6159432-A23F-EE47-6941-DA3C4DF67DEC}"/>
                  </a:ext>
                </a:extLst>
              </p:cNvPr>
              <p:cNvSpPr txBox="1">
                <a:spLocks noRot="1" noChangeAspect="1" noMove="1" noResize="1" noEditPoints="1" noAdjustHandles="1" noChangeArrowheads="1" noChangeShapeType="1" noTextEdit="1"/>
              </p:cNvSpPr>
              <p:nvPr/>
            </p:nvSpPr>
            <p:spPr>
              <a:xfrm>
                <a:off x="2717588" y="1858125"/>
                <a:ext cx="506485" cy="369332"/>
              </a:xfrm>
              <a:prstGeom prst="rect">
                <a:avLst/>
              </a:prstGeom>
              <a:blipFill>
                <a:blip r:embed="rId9"/>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D7BC4DD1-1B12-98C6-EE8B-F4B745177290}"/>
              </a:ext>
            </a:extLst>
          </p:cNvPr>
          <p:cNvCxnSpPr>
            <a:cxnSpLocks/>
          </p:cNvCxnSpPr>
          <p:nvPr/>
        </p:nvCxnSpPr>
        <p:spPr>
          <a:xfrm>
            <a:off x="3118660" y="1858125"/>
            <a:ext cx="76322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AE65C3D5-B27F-9EA1-471A-3C780B504889}"/>
              </a:ext>
            </a:extLst>
          </p:cNvPr>
          <p:cNvSpPr txBox="1"/>
          <p:nvPr/>
        </p:nvSpPr>
        <p:spPr>
          <a:xfrm>
            <a:off x="3140212" y="1581126"/>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Concat</a:t>
            </a:r>
            <a:endParaRPr kumimoji="1" lang="en-US" altLang="zh-CN" sz="1400" dirty="0">
              <a:ea typeface="Cambria Math" panose="02040503050406030204" pitchFamily="18" charset="0"/>
              <a:cs typeface="Times New Roman" panose="02020603050405020304" pitchFamily="18" charset="0"/>
            </a:endParaRPr>
          </a:p>
        </p:txBody>
      </p:sp>
      <p:sp>
        <p:nvSpPr>
          <p:cNvPr id="64" name="Google Shape;13750;p207">
            <a:extLst>
              <a:ext uri="{FF2B5EF4-FFF2-40B4-BE49-F238E27FC236}">
                <a16:creationId xmlns:a16="http://schemas.microsoft.com/office/drawing/2014/main" id="{4082F132-D3C9-E38E-C389-ADDFC9F9D7CB}"/>
              </a:ext>
            </a:extLst>
          </p:cNvPr>
          <p:cNvSpPr/>
          <p:nvPr/>
        </p:nvSpPr>
        <p:spPr>
          <a:xfrm>
            <a:off x="3829847" y="1257181"/>
            <a:ext cx="555910" cy="1473208"/>
          </a:xfrm>
          <a:prstGeom prst="cube">
            <a:avLst>
              <a:gd name="adj" fmla="val 87260"/>
            </a:avLst>
          </a:prstGeom>
          <a:solidFill>
            <a:schemeClr val="accent2">
              <a:lumMod val="20000"/>
              <a:lumOff val="80000"/>
            </a:schemeClr>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文本框 64">
            <a:extLst>
              <a:ext uri="{FF2B5EF4-FFF2-40B4-BE49-F238E27FC236}">
                <a16:creationId xmlns:a16="http://schemas.microsoft.com/office/drawing/2014/main" id="{A4E44690-E092-5A1F-CAFD-4B452DDE9AC4}"/>
              </a:ext>
            </a:extLst>
          </p:cNvPr>
          <p:cNvSpPr txBox="1"/>
          <p:nvPr/>
        </p:nvSpPr>
        <p:spPr>
          <a:xfrm>
            <a:off x="3547987" y="283075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cxnSp>
        <p:nvCxnSpPr>
          <p:cNvPr id="66" name="直线箭头连接符 65">
            <a:extLst>
              <a:ext uri="{FF2B5EF4-FFF2-40B4-BE49-F238E27FC236}">
                <a16:creationId xmlns:a16="http://schemas.microsoft.com/office/drawing/2014/main" id="{FF7B3E20-04B1-28D6-762B-804CACCF1A6B}"/>
              </a:ext>
            </a:extLst>
          </p:cNvPr>
          <p:cNvCxnSpPr>
            <a:cxnSpLocks/>
          </p:cNvCxnSpPr>
          <p:nvPr/>
        </p:nvCxnSpPr>
        <p:spPr>
          <a:xfrm>
            <a:off x="4091726" y="2610774"/>
            <a:ext cx="0" cy="6816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8" name="Google Shape;13751;p207">
            <a:extLst>
              <a:ext uri="{FF2B5EF4-FFF2-40B4-BE49-F238E27FC236}">
                <a16:creationId xmlns:a16="http://schemas.microsoft.com/office/drawing/2014/main" id="{B5FF6608-B520-C4DC-C137-5A032E24A913}"/>
              </a:ext>
            </a:extLst>
          </p:cNvPr>
          <p:cNvSpPr/>
          <p:nvPr>
            <p:custDataLst>
              <p:tags r:id="rId1"/>
            </p:custDataLst>
          </p:nvPr>
        </p:nvSpPr>
        <p:spPr>
          <a:xfrm>
            <a:off x="3718754" y="3331333"/>
            <a:ext cx="745943" cy="234253"/>
          </a:xfrm>
          <a:prstGeom prst="cube">
            <a:avLst>
              <a:gd name="adj" fmla="val 38255"/>
            </a:avLst>
          </a:prstGeom>
          <a:solidFill>
            <a:schemeClr val="bg1">
              <a:lumMod val="85000"/>
            </a:schemeClr>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FA83DC9C-0697-1B67-983B-971D27850CCB}"/>
              </a:ext>
            </a:extLst>
          </p:cNvPr>
          <p:cNvGrpSpPr/>
          <p:nvPr/>
        </p:nvGrpSpPr>
        <p:grpSpPr>
          <a:xfrm>
            <a:off x="5782256" y="830314"/>
            <a:ext cx="3330216" cy="4838557"/>
            <a:chOff x="5782256" y="830314"/>
            <a:chExt cx="3330216" cy="4838557"/>
          </a:xfrm>
        </p:grpSpPr>
        <p:sp>
          <p:nvSpPr>
            <p:cNvPr id="69" name="Google Shape;13750;p207">
              <a:extLst>
                <a:ext uri="{FF2B5EF4-FFF2-40B4-BE49-F238E27FC236}">
                  <a16:creationId xmlns:a16="http://schemas.microsoft.com/office/drawing/2014/main" id="{1A64C91D-CCE2-AF1B-AF2C-030CEB108B0C}"/>
                </a:ext>
              </a:extLst>
            </p:cNvPr>
            <p:cNvSpPr/>
            <p:nvPr/>
          </p:nvSpPr>
          <p:spPr>
            <a:xfrm rot="15517066">
              <a:off x="6825098" y="444804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7678C2E-6D03-4805-185F-F60EC5757D17}"/>
                    </a:ext>
                  </a:extLst>
                </p:cNvPr>
                <p:cNvSpPr txBox="1"/>
                <p:nvPr/>
              </p:nvSpPr>
              <p:spPr>
                <a:xfrm>
                  <a:off x="7103053" y="4944217"/>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70" name="文本框 69">
                  <a:extLst>
                    <a:ext uri="{FF2B5EF4-FFF2-40B4-BE49-F238E27FC236}">
                      <a16:creationId xmlns:a16="http://schemas.microsoft.com/office/drawing/2014/main" id="{37678C2E-6D03-4805-185F-F60EC5757D17}"/>
                    </a:ext>
                  </a:extLst>
                </p:cNvPr>
                <p:cNvSpPr txBox="1">
                  <a:spLocks noRot="1" noChangeAspect="1" noMove="1" noResize="1" noEditPoints="1" noAdjustHandles="1" noChangeArrowheads="1" noChangeShapeType="1" noTextEdit="1"/>
                </p:cNvSpPr>
                <p:nvPr/>
              </p:nvSpPr>
              <p:spPr>
                <a:xfrm>
                  <a:off x="7103053" y="4944217"/>
                  <a:ext cx="43762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9099B10-13F2-97E8-49B8-0985E35CFFE0}"/>
                    </a:ext>
                  </a:extLst>
                </p:cNvPr>
                <p:cNvSpPr txBox="1"/>
                <p:nvPr/>
              </p:nvSpPr>
              <p:spPr>
                <a:xfrm>
                  <a:off x="6877733" y="31273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71" name="文本框 70">
                  <a:extLst>
                    <a:ext uri="{FF2B5EF4-FFF2-40B4-BE49-F238E27FC236}">
                      <a16:creationId xmlns:a16="http://schemas.microsoft.com/office/drawing/2014/main" id="{E9099B10-13F2-97E8-49B8-0985E35CFFE0}"/>
                    </a:ext>
                  </a:extLst>
                </p:cNvPr>
                <p:cNvSpPr txBox="1">
                  <a:spLocks noRot="1" noChangeAspect="1" noMove="1" noResize="1" noEditPoints="1" noAdjustHandles="1" noChangeArrowheads="1" noChangeShapeType="1" noTextEdit="1"/>
                </p:cNvSpPr>
                <p:nvPr/>
              </p:nvSpPr>
              <p:spPr>
                <a:xfrm>
                  <a:off x="6877733" y="3127312"/>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73" name="直线箭头连接符 72">
              <a:extLst>
                <a:ext uri="{FF2B5EF4-FFF2-40B4-BE49-F238E27FC236}">
                  <a16:creationId xmlns:a16="http://schemas.microsoft.com/office/drawing/2014/main" id="{36F95708-7D86-C8FC-6D63-A41768BBFD0A}"/>
                </a:ext>
              </a:extLst>
            </p:cNvPr>
            <p:cNvCxnSpPr>
              <a:cxnSpLocks/>
            </p:cNvCxnSpPr>
            <p:nvPr/>
          </p:nvCxnSpPr>
          <p:spPr>
            <a:xfrm flipV="1">
              <a:off x="7234918" y="2634634"/>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B283DCAB-9B87-9DCE-027C-98A7F7A6F3CA}"/>
                    </a:ext>
                  </a:extLst>
                </p:cNvPr>
                <p:cNvSpPr txBox="1"/>
                <p:nvPr/>
              </p:nvSpPr>
              <p:spPr>
                <a:xfrm>
                  <a:off x="8309140" y="3127312"/>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74" name="文本框 73">
                  <a:extLst>
                    <a:ext uri="{FF2B5EF4-FFF2-40B4-BE49-F238E27FC236}">
                      <a16:creationId xmlns:a16="http://schemas.microsoft.com/office/drawing/2014/main" id="{B283DCAB-9B87-9DCE-027C-98A7F7A6F3CA}"/>
                    </a:ext>
                  </a:extLst>
                </p:cNvPr>
                <p:cNvSpPr txBox="1">
                  <a:spLocks noRot="1" noChangeAspect="1" noMove="1" noResize="1" noEditPoints="1" noAdjustHandles="1" noChangeArrowheads="1" noChangeShapeType="1" noTextEdit="1"/>
                </p:cNvSpPr>
                <p:nvPr/>
              </p:nvSpPr>
              <p:spPr>
                <a:xfrm>
                  <a:off x="8309140" y="3127312"/>
                  <a:ext cx="285078" cy="430887"/>
                </a:xfrm>
                <a:prstGeom prst="rect">
                  <a:avLst/>
                </a:prstGeom>
                <a:blipFill>
                  <a:blip r:embed="rId12"/>
                  <a:stretch>
                    <a:fillRect l="-13043" r="-13043"/>
                  </a:stretch>
                </a:blipFill>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F687FD6E-1A21-A588-4F0A-D369F149C9FF}"/>
                </a:ext>
              </a:extLst>
            </p:cNvPr>
            <p:cNvSpPr txBox="1"/>
            <p:nvPr/>
          </p:nvSpPr>
          <p:spPr>
            <a:xfrm>
              <a:off x="7651675" y="4623608"/>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79" name="文本框 78">
              <a:extLst>
                <a:ext uri="{FF2B5EF4-FFF2-40B4-BE49-F238E27FC236}">
                  <a16:creationId xmlns:a16="http://schemas.microsoft.com/office/drawing/2014/main" id="{01F5B606-14E6-D288-05BA-20B1F9335EAD}"/>
                </a:ext>
              </a:extLst>
            </p:cNvPr>
            <p:cNvSpPr txBox="1"/>
            <p:nvPr/>
          </p:nvSpPr>
          <p:spPr>
            <a:xfrm>
              <a:off x="7936878" y="5018320"/>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80" name="组合 79">
              <a:extLst>
                <a:ext uri="{FF2B5EF4-FFF2-40B4-BE49-F238E27FC236}">
                  <a16:creationId xmlns:a16="http://schemas.microsoft.com/office/drawing/2014/main" id="{87C63794-F304-42AA-BB4C-A8E538C4D9C2}"/>
                </a:ext>
              </a:extLst>
            </p:cNvPr>
            <p:cNvGrpSpPr/>
            <p:nvPr/>
          </p:nvGrpSpPr>
          <p:grpSpPr>
            <a:xfrm>
              <a:off x="8255492" y="4214146"/>
              <a:ext cx="392373" cy="378550"/>
              <a:chOff x="1300809" y="3522258"/>
              <a:chExt cx="392373" cy="378550"/>
            </a:xfrm>
          </p:grpSpPr>
          <p:pic>
            <p:nvPicPr>
              <p:cNvPr id="82" name="图片 81">
                <a:extLst>
                  <a:ext uri="{FF2B5EF4-FFF2-40B4-BE49-F238E27FC236}">
                    <a16:creationId xmlns:a16="http://schemas.microsoft.com/office/drawing/2014/main" id="{98421E0B-FB5A-2C21-65B3-D45D9D594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83" name="椭圆 82">
                <a:extLst>
                  <a:ext uri="{FF2B5EF4-FFF2-40B4-BE49-F238E27FC236}">
                    <a16:creationId xmlns:a16="http://schemas.microsoft.com/office/drawing/2014/main" id="{A71FC327-5217-4096-A1A1-544F3BAB8C1C}"/>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84" name="直线箭头连接符 83">
              <a:extLst>
                <a:ext uri="{FF2B5EF4-FFF2-40B4-BE49-F238E27FC236}">
                  <a16:creationId xmlns:a16="http://schemas.microsoft.com/office/drawing/2014/main" id="{52D03899-1338-2A77-2708-37A6FD35E09D}"/>
                </a:ext>
              </a:extLst>
            </p:cNvPr>
            <p:cNvCxnSpPr>
              <a:cxnSpLocks/>
              <a:stCxn id="83" idx="6"/>
            </p:cNvCxnSpPr>
            <p:nvPr/>
          </p:nvCxnSpPr>
          <p:spPr>
            <a:xfrm flipH="1" flipV="1">
              <a:off x="8437716" y="3598353"/>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5A098CB-83F2-EDD5-9A2B-B4DB8917F748}"/>
                </a:ext>
              </a:extLst>
            </p:cNvPr>
            <p:cNvCxnSpPr>
              <a:cxnSpLocks/>
              <a:endCxn id="71" idx="2"/>
            </p:cNvCxnSpPr>
            <p:nvPr/>
          </p:nvCxnSpPr>
          <p:spPr>
            <a:xfrm flipV="1">
              <a:off x="7200480" y="3558199"/>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1B0D145-A88E-B790-5659-1FB7DF7D1EDB}"/>
                    </a:ext>
                  </a:extLst>
                </p:cNvPr>
                <p:cNvSpPr txBox="1"/>
                <p:nvPr/>
              </p:nvSpPr>
              <p:spPr>
                <a:xfrm>
                  <a:off x="6903448" y="126912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86" name="文本框 85">
                  <a:extLst>
                    <a:ext uri="{FF2B5EF4-FFF2-40B4-BE49-F238E27FC236}">
                      <a16:creationId xmlns:a16="http://schemas.microsoft.com/office/drawing/2014/main" id="{41B0D145-A88E-B790-5659-1FB7DF7D1EDB}"/>
                    </a:ext>
                  </a:extLst>
                </p:cNvPr>
                <p:cNvSpPr txBox="1">
                  <a:spLocks noRot="1" noChangeAspect="1" noMove="1" noResize="1" noEditPoints="1" noAdjustHandles="1" noChangeArrowheads="1" noChangeShapeType="1" noTextEdit="1"/>
                </p:cNvSpPr>
                <p:nvPr/>
              </p:nvSpPr>
              <p:spPr>
                <a:xfrm>
                  <a:off x="6903448" y="1269126"/>
                  <a:ext cx="662940" cy="430887"/>
                </a:xfrm>
                <a:prstGeom prst="rect">
                  <a:avLst/>
                </a:prstGeom>
                <a:blipFill>
                  <a:blip r:embed="rId13"/>
                  <a:stretch>
                    <a:fillRect b="-25714"/>
                  </a:stretch>
                </a:blipFill>
              </p:spPr>
              <p:txBody>
                <a:bodyPr/>
                <a:lstStyle/>
                <a:p>
                  <a:r>
                    <a:rPr lang="zh-CN" altLang="en-US">
                      <a:noFill/>
                    </a:rPr>
                    <a:t> </a:t>
                  </a:r>
                </a:p>
              </p:txBody>
            </p:sp>
          </mc:Fallback>
        </mc:AlternateContent>
        <p:cxnSp>
          <p:nvCxnSpPr>
            <p:cNvPr id="87" name="直线箭头连接符 86">
              <a:extLst>
                <a:ext uri="{FF2B5EF4-FFF2-40B4-BE49-F238E27FC236}">
                  <a16:creationId xmlns:a16="http://schemas.microsoft.com/office/drawing/2014/main" id="{3EBCF125-6017-2599-976D-BEA53D47681F}"/>
                </a:ext>
              </a:extLst>
            </p:cNvPr>
            <p:cNvCxnSpPr>
              <a:cxnSpLocks/>
            </p:cNvCxnSpPr>
            <p:nvPr/>
          </p:nvCxnSpPr>
          <p:spPr>
            <a:xfrm>
              <a:off x="7407989" y="1484569"/>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矩形 87">
              <a:extLst>
                <a:ext uri="{FF2B5EF4-FFF2-40B4-BE49-F238E27FC236}">
                  <a16:creationId xmlns:a16="http://schemas.microsoft.com/office/drawing/2014/main" id="{9381D157-1DBB-A0BF-116B-9DF7C9102801}"/>
                </a:ext>
              </a:extLst>
            </p:cNvPr>
            <p:cNvSpPr/>
            <p:nvPr/>
          </p:nvSpPr>
          <p:spPr>
            <a:xfrm rot="16200000">
              <a:off x="5028085" y="1584485"/>
              <a:ext cx="4838557" cy="3330216"/>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肘形连接符 88">
              <a:extLst>
                <a:ext uri="{FF2B5EF4-FFF2-40B4-BE49-F238E27FC236}">
                  <a16:creationId xmlns:a16="http://schemas.microsoft.com/office/drawing/2014/main" id="{6AAACFEF-D685-9A0C-12B1-7C5C797451BF}"/>
                </a:ext>
              </a:extLst>
            </p:cNvPr>
            <p:cNvCxnSpPr>
              <a:cxnSpLocks/>
              <a:endCxn id="83" idx="2"/>
            </p:cNvCxnSpPr>
            <p:nvPr/>
          </p:nvCxnSpPr>
          <p:spPr>
            <a:xfrm flipV="1">
              <a:off x="7540673" y="4592696"/>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BEE5B94B-EB42-410D-4C18-9C3B62641D4E}"/>
                </a:ext>
              </a:extLst>
            </p:cNvPr>
            <p:cNvCxnSpPr>
              <a:cxnSpLocks/>
            </p:cNvCxnSpPr>
            <p:nvPr/>
          </p:nvCxnSpPr>
          <p:spPr>
            <a:xfrm flipH="1">
              <a:off x="7407989" y="3373510"/>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Google Shape;13750;p207">
              <a:extLst>
                <a:ext uri="{FF2B5EF4-FFF2-40B4-BE49-F238E27FC236}">
                  <a16:creationId xmlns:a16="http://schemas.microsoft.com/office/drawing/2014/main" id="{5C0537AF-1D70-7F19-7841-DD2AD9AD04B4}"/>
                </a:ext>
              </a:extLst>
            </p:cNvPr>
            <p:cNvSpPr/>
            <p:nvPr/>
          </p:nvSpPr>
          <p:spPr>
            <a:xfrm rot="15517066">
              <a:off x="6941249" y="1560961"/>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直线箭头连接符 91">
              <a:extLst>
                <a:ext uri="{FF2B5EF4-FFF2-40B4-BE49-F238E27FC236}">
                  <a16:creationId xmlns:a16="http://schemas.microsoft.com/office/drawing/2014/main" id="{A5607AC8-33EB-B230-6499-499E9A35E23B}"/>
                </a:ext>
              </a:extLst>
            </p:cNvPr>
            <p:cNvCxnSpPr>
              <a:cxnSpLocks/>
              <a:endCxn id="86" idx="2"/>
            </p:cNvCxnSpPr>
            <p:nvPr/>
          </p:nvCxnSpPr>
          <p:spPr>
            <a:xfrm flipH="1" flipV="1">
              <a:off x="7234918" y="1700013"/>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a:extLst>
                <a:ext uri="{FF2B5EF4-FFF2-40B4-BE49-F238E27FC236}">
                  <a16:creationId xmlns:a16="http://schemas.microsoft.com/office/drawing/2014/main" id="{9B8E8C9B-02AE-FDBC-C87E-6AE6EAFC588A}"/>
                </a:ext>
              </a:extLst>
            </p:cNvPr>
            <p:cNvCxnSpPr>
              <a:cxnSpLocks/>
              <a:endCxn id="86" idx="1"/>
            </p:cNvCxnSpPr>
            <p:nvPr/>
          </p:nvCxnSpPr>
          <p:spPr>
            <a:xfrm rot="16200000" flipV="1">
              <a:off x="5651385" y="2736633"/>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94" name="Google Shape;13750;p207">
              <a:extLst>
                <a:ext uri="{FF2B5EF4-FFF2-40B4-BE49-F238E27FC236}">
                  <a16:creationId xmlns:a16="http://schemas.microsoft.com/office/drawing/2014/main" id="{7843BCEA-DE30-2648-A8CE-A870D7F75D23}"/>
                </a:ext>
              </a:extLst>
            </p:cNvPr>
            <p:cNvSpPr/>
            <p:nvPr/>
          </p:nvSpPr>
          <p:spPr>
            <a:xfrm>
              <a:off x="8194962" y="963409"/>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FCDE0E7-A526-A705-A370-ED225B329D40}"/>
                    </a:ext>
                  </a:extLst>
                </p:cNvPr>
                <p:cNvSpPr txBox="1"/>
                <p:nvPr/>
              </p:nvSpPr>
              <p:spPr>
                <a:xfrm>
                  <a:off x="8304889" y="1515347"/>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95" name="文本框 94">
                  <a:extLst>
                    <a:ext uri="{FF2B5EF4-FFF2-40B4-BE49-F238E27FC236}">
                      <a16:creationId xmlns:a16="http://schemas.microsoft.com/office/drawing/2014/main" id="{0FCDE0E7-A526-A705-A370-ED225B329D40}"/>
                    </a:ext>
                  </a:extLst>
                </p:cNvPr>
                <p:cNvSpPr txBox="1">
                  <a:spLocks noRot="1" noChangeAspect="1" noMove="1" noResize="1" noEditPoints="1" noAdjustHandles="1" noChangeArrowheads="1" noChangeShapeType="1" noTextEdit="1"/>
                </p:cNvSpPr>
                <p:nvPr/>
              </p:nvSpPr>
              <p:spPr>
                <a:xfrm>
                  <a:off x="8304889" y="1515347"/>
                  <a:ext cx="506485" cy="369332"/>
                </a:xfrm>
                <a:prstGeom prst="rect">
                  <a:avLst/>
                </a:prstGeom>
                <a:blipFill>
                  <a:blip r:embed="rId14"/>
                  <a:stretch>
                    <a:fillRect/>
                  </a:stretch>
                </a:blipFill>
              </p:spPr>
              <p:txBody>
                <a:bodyPr/>
                <a:lstStyle/>
                <a:p>
                  <a:r>
                    <a:rPr lang="zh-CN" altLang="en-US">
                      <a:noFill/>
                    </a:rPr>
                    <a:t> </a:t>
                  </a:r>
                </a:p>
              </p:txBody>
            </p:sp>
          </mc:Fallback>
        </mc:AlternateContent>
      </p:grpSp>
      <p:sp>
        <p:nvSpPr>
          <p:cNvPr id="31" name="圆角矩形 30">
            <a:extLst>
              <a:ext uri="{FF2B5EF4-FFF2-40B4-BE49-F238E27FC236}">
                <a16:creationId xmlns:a16="http://schemas.microsoft.com/office/drawing/2014/main" id="{58CE131D-E8D3-053A-0182-50D30B840A7F}"/>
              </a:ext>
            </a:extLst>
          </p:cNvPr>
          <p:cNvSpPr/>
          <p:nvPr/>
        </p:nvSpPr>
        <p:spPr>
          <a:xfrm>
            <a:off x="3733372" y="4774572"/>
            <a:ext cx="632966" cy="538559"/>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类别</a:t>
            </a:r>
            <a:r>
              <a:rPr lang="en" altLang="zh-CN"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logits</a:t>
            </a:r>
          </a:p>
        </p:txBody>
      </p:sp>
      <p:cxnSp>
        <p:nvCxnSpPr>
          <p:cNvPr id="33" name="直线箭头连接符 32">
            <a:extLst>
              <a:ext uri="{FF2B5EF4-FFF2-40B4-BE49-F238E27FC236}">
                <a16:creationId xmlns:a16="http://schemas.microsoft.com/office/drawing/2014/main" id="{E6748B17-ED23-BB9C-7568-1D832831F5F3}"/>
              </a:ext>
            </a:extLst>
          </p:cNvPr>
          <p:cNvCxnSpPr>
            <a:cxnSpLocks/>
          </p:cNvCxnSpPr>
          <p:nvPr/>
        </p:nvCxnSpPr>
        <p:spPr>
          <a:xfrm>
            <a:off x="4087032" y="3587045"/>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4E12D655-3221-0A09-E473-05B75450FDA3}"/>
              </a:ext>
            </a:extLst>
          </p:cNvPr>
          <p:cNvSpPr txBox="1"/>
          <p:nvPr/>
        </p:nvSpPr>
        <p:spPr>
          <a:xfrm>
            <a:off x="3334927" y="4282356"/>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D7930CA-054F-3302-6562-4956AAB640FE}"/>
                  </a:ext>
                </a:extLst>
              </p:cNvPr>
              <p:cNvSpPr txBox="1"/>
              <p:nvPr/>
            </p:nvSpPr>
            <p:spPr>
              <a:xfrm>
                <a:off x="3811635" y="1927821"/>
                <a:ext cx="7133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con</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36" name="文本框 35">
                <a:extLst>
                  <a:ext uri="{FF2B5EF4-FFF2-40B4-BE49-F238E27FC236}">
                    <a16:creationId xmlns:a16="http://schemas.microsoft.com/office/drawing/2014/main" id="{5D7930CA-054F-3302-6562-4956AAB640FE}"/>
                  </a:ext>
                </a:extLst>
              </p:cNvPr>
              <p:cNvSpPr txBox="1">
                <a:spLocks noRot="1" noChangeAspect="1" noMove="1" noResize="1" noEditPoints="1" noAdjustHandles="1" noChangeArrowheads="1" noChangeShapeType="1" noTextEdit="1"/>
              </p:cNvSpPr>
              <p:nvPr/>
            </p:nvSpPr>
            <p:spPr>
              <a:xfrm>
                <a:off x="3811635" y="1927821"/>
                <a:ext cx="713337" cy="369332"/>
              </a:xfrm>
              <a:prstGeom prst="rect">
                <a:avLst/>
              </a:prstGeom>
              <a:blipFill>
                <a:blip r:embed="rId15"/>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9D5E1BC0-3D53-E0F6-EA6D-3AC285ED3DB7}"/>
              </a:ext>
            </a:extLst>
          </p:cNvPr>
          <p:cNvSpPr txBox="1"/>
          <p:nvPr/>
        </p:nvSpPr>
        <p:spPr>
          <a:xfrm>
            <a:off x="3695144" y="3660488"/>
            <a:ext cx="614575"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FC</a:t>
            </a:r>
            <a:endParaRPr lang="zh-CN" altLang="en-US" sz="1400" dirty="0">
              <a:latin typeface="Times New Roman" panose="02020603050405020304" pitchFamily="18" charset="0"/>
              <a:cs typeface="Times New Roman" panose="02020603050405020304" pitchFamily="18" charset="0"/>
            </a:endParaRPr>
          </a:p>
        </p:txBody>
      </p:sp>
      <p:sp>
        <p:nvSpPr>
          <p:cNvPr id="39" name="Google Shape;13751;p207">
            <a:extLst>
              <a:ext uri="{FF2B5EF4-FFF2-40B4-BE49-F238E27FC236}">
                <a16:creationId xmlns:a16="http://schemas.microsoft.com/office/drawing/2014/main" id="{A1C5890F-8F86-0C97-F1DB-FB3FDB5CB2F4}"/>
              </a:ext>
            </a:extLst>
          </p:cNvPr>
          <p:cNvSpPr/>
          <p:nvPr>
            <p:custDataLst>
              <p:tags r:id="rId2"/>
            </p:custDataLst>
          </p:nvPr>
        </p:nvSpPr>
        <p:spPr>
          <a:xfrm>
            <a:off x="3695144" y="4010918"/>
            <a:ext cx="745943" cy="234253"/>
          </a:xfrm>
          <a:prstGeom prst="cube">
            <a:avLst>
              <a:gd name="adj" fmla="val 38255"/>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39E31319-1718-D9C1-02E1-2E8A5B737235}"/>
              </a:ext>
            </a:extLst>
          </p:cNvPr>
          <p:cNvCxnSpPr>
            <a:cxnSpLocks/>
          </p:cNvCxnSpPr>
          <p:nvPr/>
        </p:nvCxnSpPr>
        <p:spPr>
          <a:xfrm>
            <a:off x="4068115" y="4275058"/>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9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D8114-A63E-9E67-9712-AD7B551B88CF}"/>
            </a:ext>
          </a:extLst>
        </p:cNvPr>
        <p:cNvGrpSpPr/>
        <p:nvPr/>
      </p:nvGrpSpPr>
      <p:grpSpPr>
        <a:xfrm>
          <a:off x="0" y="0"/>
          <a:ext cx="0" cy="0"/>
          <a:chOff x="0" y="0"/>
          <a:chExt cx="0" cy="0"/>
        </a:xfrm>
      </p:grpSpPr>
      <p:sp>
        <p:nvSpPr>
          <p:cNvPr id="4" name="Google Shape;13750;p207">
            <a:extLst>
              <a:ext uri="{FF2B5EF4-FFF2-40B4-BE49-F238E27FC236}">
                <a16:creationId xmlns:a16="http://schemas.microsoft.com/office/drawing/2014/main" id="{17828EDF-7029-F234-0287-BFBD0DBC983B}"/>
              </a:ext>
            </a:extLst>
          </p:cNvPr>
          <p:cNvSpPr/>
          <p:nvPr/>
        </p:nvSpPr>
        <p:spPr>
          <a:xfrm>
            <a:off x="1605629" y="100658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本框 6">
            <a:extLst>
              <a:ext uri="{FF2B5EF4-FFF2-40B4-BE49-F238E27FC236}">
                <a16:creationId xmlns:a16="http://schemas.microsoft.com/office/drawing/2014/main" id="{3FB6788E-C93E-C954-2F77-F5FBC1C41056}"/>
              </a:ext>
            </a:extLst>
          </p:cNvPr>
          <p:cNvSpPr txBox="1"/>
          <p:nvPr/>
        </p:nvSpPr>
        <p:spPr>
          <a:xfrm>
            <a:off x="1974151" y="2279977"/>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8" name="文本框 7">
            <a:extLst>
              <a:ext uri="{FF2B5EF4-FFF2-40B4-BE49-F238E27FC236}">
                <a16:creationId xmlns:a16="http://schemas.microsoft.com/office/drawing/2014/main" id="{A38D3E39-11F4-F9C8-9C73-F8186EA72CED}"/>
              </a:ext>
            </a:extLst>
          </p:cNvPr>
          <p:cNvSpPr txBox="1"/>
          <p:nvPr/>
        </p:nvSpPr>
        <p:spPr>
          <a:xfrm>
            <a:off x="1902661" y="2895529"/>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7C480E4D-E8EF-7AE6-FC7D-0512EFEFA024}"/>
              </a:ext>
            </a:extLst>
          </p:cNvPr>
          <p:cNvSpPr/>
          <p:nvPr/>
        </p:nvSpPr>
        <p:spPr>
          <a:xfrm>
            <a:off x="2538905" y="2690993"/>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11" name="直线箭头连接符 10">
            <a:extLst>
              <a:ext uri="{FF2B5EF4-FFF2-40B4-BE49-F238E27FC236}">
                <a16:creationId xmlns:a16="http://schemas.microsoft.com/office/drawing/2014/main" id="{1F236CEA-ACC0-A061-9743-74459AAD5E49}"/>
              </a:ext>
            </a:extLst>
          </p:cNvPr>
          <p:cNvCxnSpPr>
            <a:cxnSpLocks/>
            <a:stCxn id="9" idx="6"/>
          </p:cNvCxnSpPr>
          <p:nvPr/>
        </p:nvCxnSpPr>
        <p:spPr>
          <a:xfrm flipV="1">
            <a:off x="2917455" y="2859326"/>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44EA45A-337F-FF95-E11B-B458C13B7647}"/>
              </a:ext>
            </a:extLst>
          </p:cNvPr>
          <p:cNvCxnSpPr>
            <a:cxnSpLocks/>
          </p:cNvCxnSpPr>
          <p:nvPr/>
        </p:nvCxnSpPr>
        <p:spPr>
          <a:xfrm rot="5400000" flipV="1">
            <a:off x="2758908" y="896308"/>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EE2998FD-458E-81C5-53BE-EA3BB6E252E9}"/>
              </a:ext>
            </a:extLst>
          </p:cNvPr>
          <p:cNvCxnSpPr>
            <a:cxnSpLocks/>
            <a:endCxn id="9" idx="2"/>
          </p:cNvCxnSpPr>
          <p:nvPr/>
        </p:nvCxnSpPr>
        <p:spPr>
          <a:xfrm rot="16200000" flipH="1">
            <a:off x="1840083" y="2181412"/>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8" name="图片 27">
            <a:extLst>
              <a:ext uri="{FF2B5EF4-FFF2-40B4-BE49-F238E27FC236}">
                <a16:creationId xmlns:a16="http://schemas.microsoft.com/office/drawing/2014/main" id="{82A9AFC1-CC2F-4572-EE9E-C52503E6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54759" y="2758010"/>
            <a:ext cx="179413" cy="265518"/>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159E5CE-2D88-BDB5-A901-F32BAF20297C}"/>
                  </a:ext>
                </a:extLst>
              </p:cNvPr>
              <p:cNvSpPr txBox="1"/>
              <p:nvPr/>
            </p:nvSpPr>
            <p:spPr>
              <a:xfrm>
                <a:off x="1612153" y="1570196"/>
                <a:ext cx="6283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𝑜𝑢𝑡</m:t>
                          </m:r>
                        </m:sub>
                      </m:sSub>
                    </m:oMath>
                  </m:oMathPara>
                </a14:m>
                <a:endParaRPr kumimoji="1" lang="zh-CN" altLang="en-US" dirty="0"/>
              </a:p>
            </p:txBody>
          </p:sp>
        </mc:Choice>
        <mc:Fallback xmlns="">
          <p:sp>
            <p:nvSpPr>
              <p:cNvPr id="29" name="文本框 28">
                <a:extLst>
                  <a:ext uri="{FF2B5EF4-FFF2-40B4-BE49-F238E27FC236}">
                    <a16:creationId xmlns:a16="http://schemas.microsoft.com/office/drawing/2014/main" id="{8159E5CE-2D88-BDB5-A901-F32BAF20297C}"/>
                  </a:ext>
                </a:extLst>
              </p:cNvPr>
              <p:cNvSpPr txBox="1">
                <a:spLocks noRot="1" noChangeAspect="1" noMove="1" noResize="1" noEditPoints="1" noAdjustHandles="1" noChangeArrowheads="1" noChangeShapeType="1" noTextEdit="1"/>
              </p:cNvSpPr>
              <p:nvPr/>
            </p:nvSpPr>
            <p:spPr>
              <a:xfrm>
                <a:off x="1612153" y="1570196"/>
                <a:ext cx="62831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FC1D04F-55C7-5467-ACA3-7E6B9EC9865C}"/>
                  </a:ext>
                </a:extLst>
              </p:cNvPr>
              <p:cNvSpPr txBox="1"/>
              <p:nvPr/>
            </p:nvSpPr>
            <p:spPr>
              <a:xfrm>
                <a:off x="3383692" y="1346003"/>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30" name="文本框 29">
                <a:extLst>
                  <a:ext uri="{FF2B5EF4-FFF2-40B4-BE49-F238E27FC236}">
                    <a16:creationId xmlns:a16="http://schemas.microsoft.com/office/drawing/2014/main" id="{DFC1D04F-55C7-5467-ACA3-7E6B9EC9865C}"/>
                  </a:ext>
                </a:extLst>
              </p:cNvPr>
              <p:cNvSpPr txBox="1">
                <a:spLocks noRot="1" noChangeAspect="1" noMove="1" noResize="1" noEditPoints="1" noAdjustHandles="1" noChangeArrowheads="1" noChangeShapeType="1" noTextEdit="1"/>
              </p:cNvSpPr>
              <p:nvPr/>
            </p:nvSpPr>
            <p:spPr>
              <a:xfrm>
                <a:off x="3383692" y="1346003"/>
                <a:ext cx="662940" cy="430887"/>
              </a:xfrm>
              <a:prstGeom prst="rect">
                <a:avLst/>
              </a:prstGeom>
              <a:blipFill>
                <a:blip r:embed="rId4"/>
                <a:stretch>
                  <a:fillRect t="-2941" b="-2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8D61D20-00DB-4FE6-C65D-4B93D9972016}"/>
                  </a:ext>
                </a:extLst>
              </p:cNvPr>
              <p:cNvSpPr txBox="1"/>
              <p:nvPr/>
            </p:nvSpPr>
            <p:spPr>
              <a:xfrm>
                <a:off x="3553699" y="2611527"/>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31" name="文本框 30">
                <a:extLst>
                  <a:ext uri="{FF2B5EF4-FFF2-40B4-BE49-F238E27FC236}">
                    <a16:creationId xmlns:a16="http://schemas.microsoft.com/office/drawing/2014/main" id="{58D61D20-00DB-4FE6-C65D-4B93D9972016}"/>
                  </a:ext>
                </a:extLst>
              </p:cNvPr>
              <p:cNvSpPr txBox="1">
                <a:spLocks noRot="1" noChangeAspect="1" noMove="1" noResize="1" noEditPoints="1" noAdjustHandles="1" noChangeArrowheads="1" noChangeShapeType="1" noTextEdit="1"/>
              </p:cNvSpPr>
              <p:nvPr/>
            </p:nvSpPr>
            <p:spPr>
              <a:xfrm>
                <a:off x="3553699" y="2611527"/>
                <a:ext cx="285078" cy="430887"/>
              </a:xfrm>
              <a:prstGeom prst="rect">
                <a:avLst/>
              </a:prstGeom>
              <a:blipFill>
                <a:blip r:embed="rId5"/>
                <a:stretch>
                  <a:fillRect l="-12500" r="-8333"/>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57C10221-7727-B40B-3D01-5DB83A8483FE}"/>
              </a:ext>
            </a:extLst>
          </p:cNvPr>
          <p:cNvCxnSpPr>
            <a:cxnSpLocks/>
            <a:stCxn id="31" idx="0"/>
          </p:cNvCxnSpPr>
          <p:nvPr/>
        </p:nvCxnSpPr>
        <p:spPr>
          <a:xfrm flipV="1">
            <a:off x="3696238" y="1781887"/>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3750;p207">
            <a:extLst>
              <a:ext uri="{FF2B5EF4-FFF2-40B4-BE49-F238E27FC236}">
                <a16:creationId xmlns:a16="http://schemas.microsoft.com/office/drawing/2014/main" id="{E662DCEF-D3F1-00B7-9B8B-82B511AA5E7C}"/>
              </a:ext>
            </a:extLst>
          </p:cNvPr>
          <p:cNvSpPr/>
          <p:nvPr/>
        </p:nvSpPr>
        <p:spPr>
          <a:xfrm>
            <a:off x="4447990" y="869997"/>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直线箭头连接符 37">
            <a:extLst>
              <a:ext uri="{FF2B5EF4-FFF2-40B4-BE49-F238E27FC236}">
                <a16:creationId xmlns:a16="http://schemas.microsoft.com/office/drawing/2014/main" id="{3E9666B8-8B3C-5364-A44D-56B464978D14}"/>
              </a:ext>
            </a:extLst>
          </p:cNvPr>
          <p:cNvCxnSpPr>
            <a:cxnSpLocks/>
          </p:cNvCxnSpPr>
          <p:nvPr/>
        </p:nvCxnSpPr>
        <p:spPr>
          <a:xfrm flipV="1">
            <a:off x="3959133" y="1597877"/>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5779FA6-E30D-AB1B-AF6F-7BA9908F078D}"/>
                  </a:ext>
                </a:extLst>
              </p:cNvPr>
              <p:cNvSpPr txBox="1"/>
              <p:nvPr/>
            </p:nvSpPr>
            <p:spPr>
              <a:xfrm>
                <a:off x="5619691" y="13844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0" name="文本框 39">
                <a:extLst>
                  <a:ext uri="{FF2B5EF4-FFF2-40B4-BE49-F238E27FC236}">
                    <a16:creationId xmlns:a16="http://schemas.microsoft.com/office/drawing/2014/main" id="{25779FA6-E30D-AB1B-AF6F-7BA9908F078D}"/>
                  </a:ext>
                </a:extLst>
              </p:cNvPr>
              <p:cNvSpPr txBox="1">
                <a:spLocks noRot="1" noChangeAspect="1" noMove="1" noResize="1" noEditPoints="1" noAdjustHandles="1" noChangeArrowheads="1" noChangeShapeType="1" noTextEdit="1"/>
              </p:cNvSpPr>
              <p:nvPr/>
            </p:nvSpPr>
            <p:spPr>
              <a:xfrm>
                <a:off x="5619691" y="1384412"/>
                <a:ext cx="662940" cy="430887"/>
              </a:xfrm>
              <a:prstGeom prst="rect">
                <a:avLst/>
              </a:prstGeom>
              <a:blipFill>
                <a:blip r:embed="rId6"/>
                <a:stretch>
                  <a:fillRect b="-22222"/>
                </a:stretch>
              </a:blipFill>
            </p:spPr>
            <p:txBody>
              <a:bodyPr/>
              <a:lstStyle/>
              <a:p>
                <a:r>
                  <a:rPr lang="zh-CN" altLang="en-US">
                    <a:noFill/>
                  </a:rPr>
                  <a:t> </a:t>
                </a:r>
              </a:p>
            </p:txBody>
          </p:sp>
        </mc:Fallback>
      </mc:AlternateContent>
      <p:cxnSp>
        <p:nvCxnSpPr>
          <p:cNvPr id="41" name="直线箭头连接符 40">
            <a:extLst>
              <a:ext uri="{FF2B5EF4-FFF2-40B4-BE49-F238E27FC236}">
                <a16:creationId xmlns:a16="http://schemas.microsoft.com/office/drawing/2014/main" id="{FB77564A-6E5C-909A-0FE5-E0B9ACEBA7D4}"/>
              </a:ext>
            </a:extLst>
          </p:cNvPr>
          <p:cNvCxnSpPr>
            <a:cxnSpLocks/>
          </p:cNvCxnSpPr>
          <p:nvPr/>
        </p:nvCxnSpPr>
        <p:spPr>
          <a:xfrm>
            <a:off x="4782245" y="1602239"/>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3750;p207">
            <a:extLst>
              <a:ext uri="{FF2B5EF4-FFF2-40B4-BE49-F238E27FC236}">
                <a16:creationId xmlns:a16="http://schemas.microsoft.com/office/drawing/2014/main" id="{7ECB9C29-5431-93E4-99D5-36B480EF14A5}"/>
              </a:ext>
            </a:extLst>
          </p:cNvPr>
          <p:cNvSpPr/>
          <p:nvPr/>
        </p:nvSpPr>
        <p:spPr>
          <a:xfrm>
            <a:off x="6590750" y="86999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直线箭头连接符 44">
            <a:extLst>
              <a:ext uri="{FF2B5EF4-FFF2-40B4-BE49-F238E27FC236}">
                <a16:creationId xmlns:a16="http://schemas.microsoft.com/office/drawing/2014/main" id="{9E7EA41A-81F2-2860-E82F-F132D8F4BE20}"/>
              </a:ext>
            </a:extLst>
          </p:cNvPr>
          <p:cNvCxnSpPr>
            <a:cxnSpLocks/>
          </p:cNvCxnSpPr>
          <p:nvPr/>
        </p:nvCxnSpPr>
        <p:spPr>
          <a:xfrm>
            <a:off x="6104047" y="1613031"/>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7704D13-4789-8A15-95BE-7212A6FDB898}"/>
                  </a:ext>
                </a:extLst>
              </p:cNvPr>
              <p:cNvSpPr txBox="1"/>
              <p:nvPr/>
            </p:nvSpPr>
            <p:spPr>
              <a:xfrm>
                <a:off x="6475792" y="2321661"/>
                <a:ext cx="712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out</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50" name="文本框 49">
                <a:extLst>
                  <a:ext uri="{FF2B5EF4-FFF2-40B4-BE49-F238E27FC236}">
                    <a16:creationId xmlns:a16="http://schemas.microsoft.com/office/drawing/2014/main" id="{27704D13-4789-8A15-95BE-7212A6FDB898}"/>
                  </a:ext>
                </a:extLst>
              </p:cNvPr>
              <p:cNvSpPr txBox="1">
                <a:spLocks noRot="1" noChangeAspect="1" noMove="1" noResize="1" noEditPoints="1" noAdjustHandles="1" noChangeArrowheads="1" noChangeShapeType="1" noTextEdit="1"/>
              </p:cNvSpPr>
              <p:nvPr/>
            </p:nvSpPr>
            <p:spPr>
              <a:xfrm>
                <a:off x="6475792" y="2321661"/>
                <a:ext cx="712310" cy="369332"/>
              </a:xfrm>
              <a:prstGeom prst="rect">
                <a:avLst/>
              </a:prstGeom>
              <a:blipFill>
                <a:blip r:embed="rId7"/>
                <a:stretch>
                  <a:fillRect/>
                </a:stretch>
              </a:blipFill>
            </p:spPr>
            <p:txBody>
              <a:bodyPr/>
              <a:lstStyle/>
              <a:p>
                <a:r>
                  <a:rPr lang="zh-CN" altLang="en-US">
                    <a:noFill/>
                  </a:rPr>
                  <a:t> </a:t>
                </a:r>
              </a:p>
            </p:txBody>
          </p:sp>
        </mc:Fallback>
      </mc:AlternateContent>
      <p:sp>
        <p:nvSpPr>
          <p:cNvPr id="52" name="Google Shape;13750;p207">
            <a:extLst>
              <a:ext uri="{FF2B5EF4-FFF2-40B4-BE49-F238E27FC236}">
                <a16:creationId xmlns:a16="http://schemas.microsoft.com/office/drawing/2014/main" id="{2C43FA8C-FB3D-1536-98D0-580F127CED60}"/>
              </a:ext>
            </a:extLst>
          </p:cNvPr>
          <p:cNvSpPr/>
          <p:nvPr/>
        </p:nvSpPr>
        <p:spPr>
          <a:xfrm>
            <a:off x="1599281" y="3355191"/>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文本框 52">
            <a:extLst>
              <a:ext uri="{FF2B5EF4-FFF2-40B4-BE49-F238E27FC236}">
                <a16:creationId xmlns:a16="http://schemas.microsoft.com/office/drawing/2014/main" id="{2DCAD7E5-8B71-0388-C6AA-F5504F05857A}"/>
              </a:ext>
            </a:extLst>
          </p:cNvPr>
          <p:cNvSpPr txBox="1"/>
          <p:nvPr/>
        </p:nvSpPr>
        <p:spPr>
          <a:xfrm>
            <a:off x="1967803" y="462858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54" name="文本框 53">
            <a:extLst>
              <a:ext uri="{FF2B5EF4-FFF2-40B4-BE49-F238E27FC236}">
                <a16:creationId xmlns:a16="http://schemas.microsoft.com/office/drawing/2014/main" id="{1CF4E7DE-40D7-3890-16C9-99740C0054C8}"/>
              </a:ext>
            </a:extLst>
          </p:cNvPr>
          <p:cNvSpPr txBox="1"/>
          <p:nvPr/>
        </p:nvSpPr>
        <p:spPr>
          <a:xfrm>
            <a:off x="1896313" y="5244132"/>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0568CE3-6E67-2C2E-EF1B-ECCC9226CB2F}"/>
              </a:ext>
            </a:extLst>
          </p:cNvPr>
          <p:cNvSpPr/>
          <p:nvPr/>
        </p:nvSpPr>
        <p:spPr>
          <a:xfrm>
            <a:off x="2532557" y="5039596"/>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56" name="直线箭头连接符 55">
            <a:extLst>
              <a:ext uri="{FF2B5EF4-FFF2-40B4-BE49-F238E27FC236}">
                <a16:creationId xmlns:a16="http://schemas.microsoft.com/office/drawing/2014/main" id="{0023E6CB-FD69-FD9F-B3F4-196BE511BA9F}"/>
              </a:ext>
            </a:extLst>
          </p:cNvPr>
          <p:cNvCxnSpPr>
            <a:cxnSpLocks/>
            <a:stCxn id="55" idx="6"/>
          </p:cNvCxnSpPr>
          <p:nvPr/>
        </p:nvCxnSpPr>
        <p:spPr>
          <a:xfrm flipV="1">
            <a:off x="2911107" y="5207929"/>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31C61B1B-6C95-DB48-3F0B-58E73A553A4F}"/>
              </a:ext>
            </a:extLst>
          </p:cNvPr>
          <p:cNvCxnSpPr>
            <a:cxnSpLocks/>
          </p:cNvCxnSpPr>
          <p:nvPr/>
        </p:nvCxnSpPr>
        <p:spPr>
          <a:xfrm rot="5400000" flipV="1">
            <a:off x="2752560" y="3244911"/>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EDB09F3B-EA7E-FC83-EE05-E32C7288B1A0}"/>
              </a:ext>
            </a:extLst>
          </p:cNvPr>
          <p:cNvCxnSpPr>
            <a:cxnSpLocks/>
            <a:endCxn id="55" idx="2"/>
          </p:cNvCxnSpPr>
          <p:nvPr/>
        </p:nvCxnSpPr>
        <p:spPr>
          <a:xfrm rot="16200000" flipH="1">
            <a:off x="1833735" y="4530015"/>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图片 58">
            <a:extLst>
              <a:ext uri="{FF2B5EF4-FFF2-40B4-BE49-F238E27FC236}">
                <a16:creationId xmlns:a16="http://schemas.microsoft.com/office/drawing/2014/main" id="{7FE9D041-DB6D-ED5F-D8F1-8079161B0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48411" y="5106613"/>
            <a:ext cx="179413" cy="265518"/>
          </a:xfrm>
          <a:prstGeom prst="rect">
            <a:avLst/>
          </a:prstGeom>
        </p:spPr>
      </p:pic>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8C9381C-33D7-E0A3-0CD5-E835A3FB8FA6}"/>
                  </a:ext>
                </a:extLst>
              </p:cNvPr>
              <p:cNvSpPr txBox="1"/>
              <p:nvPr/>
            </p:nvSpPr>
            <p:spPr>
              <a:xfrm>
                <a:off x="1605805" y="3918799"/>
                <a:ext cx="6497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oMath>
                  </m:oMathPara>
                </a14:m>
                <a:endParaRPr kumimoji="1" lang="zh-CN" altLang="en-US" dirty="0"/>
              </a:p>
            </p:txBody>
          </p:sp>
        </mc:Choice>
        <mc:Fallback xmlns="">
          <p:sp>
            <p:nvSpPr>
              <p:cNvPr id="63" name="文本框 62">
                <a:extLst>
                  <a:ext uri="{FF2B5EF4-FFF2-40B4-BE49-F238E27FC236}">
                    <a16:creationId xmlns:a16="http://schemas.microsoft.com/office/drawing/2014/main" id="{78C9381C-33D7-E0A3-0CD5-E835A3FB8FA6}"/>
                  </a:ext>
                </a:extLst>
              </p:cNvPr>
              <p:cNvSpPr txBox="1">
                <a:spLocks noRot="1" noChangeAspect="1" noMove="1" noResize="1" noEditPoints="1" noAdjustHandles="1" noChangeArrowheads="1" noChangeShapeType="1" noTextEdit="1"/>
              </p:cNvSpPr>
              <p:nvPr/>
            </p:nvSpPr>
            <p:spPr>
              <a:xfrm>
                <a:off x="1605805" y="3918799"/>
                <a:ext cx="6497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4AEEF15-1D44-B87D-CDCB-123DB969AD5B}"/>
                  </a:ext>
                </a:extLst>
              </p:cNvPr>
              <p:cNvSpPr txBox="1"/>
              <p:nvPr/>
            </p:nvSpPr>
            <p:spPr>
              <a:xfrm>
                <a:off x="3377344" y="369460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67" name="文本框 66">
                <a:extLst>
                  <a:ext uri="{FF2B5EF4-FFF2-40B4-BE49-F238E27FC236}">
                    <a16:creationId xmlns:a16="http://schemas.microsoft.com/office/drawing/2014/main" id="{74AEEF15-1D44-B87D-CDCB-123DB969AD5B}"/>
                  </a:ext>
                </a:extLst>
              </p:cNvPr>
              <p:cNvSpPr txBox="1">
                <a:spLocks noRot="1" noChangeAspect="1" noMove="1" noResize="1" noEditPoints="1" noAdjustHandles="1" noChangeArrowheads="1" noChangeShapeType="1" noTextEdit="1"/>
              </p:cNvSpPr>
              <p:nvPr/>
            </p:nvSpPr>
            <p:spPr>
              <a:xfrm>
                <a:off x="3377344" y="3694606"/>
                <a:ext cx="662940" cy="430887"/>
              </a:xfrm>
              <a:prstGeom prst="rect">
                <a:avLst/>
              </a:prstGeom>
              <a:blipFill>
                <a:blip r:embed="rId9"/>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748D66E-4D51-25CB-B480-58DB6EA7EE8D}"/>
                  </a:ext>
                </a:extLst>
              </p:cNvPr>
              <p:cNvSpPr txBox="1"/>
              <p:nvPr/>
            </p:nvSpPr>
            <p:spPr>
              <a:xfrm>
                <a:off x="3547351" y="496013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81" name="文本框 80">
                <a:extLst>
                  <a:ext uri="{FF2B5EF4-FFF2-40B4-BE49-F238E27FC236}">
                    <a16:creationId xmlns:a16="http://schemas.microsoft.com/office/drawing/2014/main" id="{3748D66E-4D51-25CB-B480-58DB6EA7EE8D}"/>
                  </a:ext>
                </a:extLst>
              </p:cNvPr>
              <p:cNvSpPr txBox="1">
                <a:spLocks noRot="1" noChangeAspect="1" noMove="1" noResize="1" noEditPoints="1" noAdjustHandles="1" noChangeArrowheads="1" noChangeShapeType="1" noTextEdit="1"/>
              </p:cNvSpPr>
              <p:nvPr/>
            </p:nvSpPr>
            <p:spPr>
              <a:xfrm>
                <a:off x="3547351" y="4960130"/>
                <a:ext cx="285078" cy="430887"/>
              </a:xfrm>
              <a:prstGeom prst="rect">
                <a:avLst/>
              </a:prstGeom>
              <a:blipFill>
                <a:blip r:embed="rId10"/>
                <a:stretch>
                  <a:fillRect l="-13043" r="-8696"/>
                </a:stretch>
              </a:blipFill>
            </p:spPr>
            <p:txBody>
              <a:bodyPr/>
              <a:lstStyle/>
              <a:p>
                <a:r>
                  <a:rPr lang="zh-CN" altLang="en-US">
                    <a:noFill/>
                  </a:rPr>
                  <a:t> </a:t>
                </a:r>
              </a:p>
            </p:txBody>
          </p:sp>
        </mc:Fallback>
      </mc:AlternateContent>
      <p:cxnSp>
        <p:nvCxnSpPr>
          <p:cNvPr id="96" name="直线箭头连接符 95">
            <a:extLst>
              <a:ext uri="{FF2B5EF4-FFF2-40B4-BE49-F238E27FC236}">
                <a16:creationId xmlns:a16="http://schemas.microsoft.com/office/drawing/2014/main" id="{0D1E6D89-DC26-E50B-7595-192EFB23225E}"/>
              </a:ext>
            </a:extLst>
          </p:cNvPr>
          <p:cNvCxnSpPr>
            <a:cxnSpLocks/>
            <a:stCxn id="81" idx="0"/>
          </p:cNvCxnSpPr>
          <p:nvPr/>
        </p:nvCxnSpPr>
        <p:spPr>
          <a:xfrm flipV="1">
            <a:off x="3689890" y="4130490"/>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Google Shape;13750;p207">
            <a:extLst>
              <a:ext uri="{FF2B5EF4-FFF2-40B4-BE49-F238E27FC236}">
                <a16:creationId xmlns:a16="http://schemas.microsoft.com/office/drawing/2014/main" id="{2394E8CA-EC21-0D8C-87A3-4AA05530826B}"/>
              </a:ext>
            </a:extLst>
          </p:cNvPr>
          <p:cNvSpPr/>
          <p:nvPr/>
        </p:nvSpPr>
        <p:spPr>
          <a:xfrm>
            <a:off x="4441642" y="3218600"/>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线箭头连接符 97">
            <a:extLst>
              <a:ext uri="{FF2B5EF4-FFF2-40B4-BE49-F238E27FC236}">
                <a16:creationId xmlns:a16="http://schemas.microsoft.com/office/drawing/2014/main" id="{EEC998B9-7D98-1AB5-042E-90B2B2D08FD6}"/>
              </a:ext>
            </a:extLst>
          </p:cNvPr>
          <p:cNvCxnSpPr>
            <a:cxnSpLocks/>
          </p:cNvCxnSpPr>
          <p:nvPr/>
        </p:nvCxnSpPr>
        <p:spPr>
          <a:xfrm flipV="1">
            <a:off x="3952785" y="3946480"/>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C47476B-52AD-8082-08AD-B763D308B72A}"/>
                  </a:ext>
                </a:extLst>
              </p:cNvPr>
              <p:cNvSpPr txBox="1"/>
              <p:nvPr/>
            </p:nvSpPr>
            <p:spPr>
              <a:xfrm>
                <a:off x="5613343" y="3733015"/>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99" name="文本框 98">
                <a:extLst>
                  <a:ext uri="{FF2B5EF4-FFF2-40B4-BE49-F238E27FC236}">
                    <a16:creationId xmlns:a16="http://schemas.microsoft.com/office/drawing/2014/main" id="{2C47476B-52AD-8082-08AD-B763D308B72A}"/>
                  </a:ext>
                </a:extLst>
              </p:cNvPr>
              <p:cNvSpPr txBox="1">
                <a:spLocks noRot="1" noChangeAspect="1" noMove="1" noResize="1" noEditPoints="1" noAdjustHandles="1" noChangeArrowheads="1" noChangeShapeType="1" noTextEdit="1"/>
              </p:cNvSpPr>
              <p:nvPr/>
            </p:nvSpPr>
            <p:spPr>
              <a:xfrm>
                <a:off x="5613343" y="3733015"/>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100" name="直线箭头连接符 99">
            <a:extLst>
              <a:ext uri="{FF2B5EF4-FFF2-40B4-BE49-F238E27FC236}">
                <a16:creationId xmlns:a16="http://schemas.microsoft.com/office/drawing/2014/main" id="{C9E480CF-6E82-BD02-63D3-FE8DF1E572EF}"/>
              </a:ext>
            </a:extLst>
          </p:cNvPr>
          <p:cNvCxnSpPr>
            <a:cxnSpLocks/>
          </p:cNvCxnSpPr>
          <p:nvPr/>
        </p:nvCxnSpPr>
        <p:spPr>
          <a:xfrm>
            <a:off x="4775897" y="3950842"/>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Google Shape;13750;p207">
            <a:extLst>
              <a:ext uri="{FF2B5EF4-FFF2-40B4-BE49-F238E27FC236}">
                <a16:creationId xmlns:a16="http://schemas.microsoft.com/office/drawing/2014/main" id="{11429121-6DC3-9A03-4122-8AD3A9C9695F}"/>
              </a:ext>
            </a:extLst>
          </p:cNvPr>
          <p:cNvSpPr/>
          <p:nvPr/>
        </p:nvSpPr>
        <p:spPr>
          <a:xfrm>
            <a:off x="6584402" y="3218600"/>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直线箭头连接符 101">
            <a:extLst>
              <a:ext uri="{FF2B5EF4-FFF2-40B4-BE49-F238E27FC236}">
                <a16:creationId xmlns:a16="http://schemas.microsoft.com/office/drawing/2014/main" id="{18D7CFCD-59FB-2C4F-362A-D6DADB2FA0D7}"/>
              </a:ext>
            </a:extLst>
          </p:cNvPr>
          <p:cNvCxnSpPr>
            <a:cxnSpLocks/>
          </p:cNvCxnSpPr>
          <p:nvPr/>
        </p:nvCxnSpPr>
        <p:spPr>
          <a:xfrm>
            <a:off x="6097699" y="3961634"/>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603C032-CC8A-FC2B-06F1-86D0E44BB3CB}"/>
                  </a:ext>
                </a:extLst>
              </p:cNvPr>
              <p:cNvSpPr txBox="1"/>
              <p:nvPr/>
            </p:nvSpPr>
            <p:spPr>
              <a:xfrm>
                <a:off x="6469444" y="4670264"/>
                <a:ext cx="7186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p>
                            <m:sSupPr>
                              <m:ctrlPr>
                                <a:rPr lang="zh-CN" altLang="en-US"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103" name="文本框 102">
                <a:extLst>
                  <a:ext uri="{FF2B5EF4-FFF2-40B4-BE49-F238E27FC236}">
                    <a16:creationId xmlns:a16="http://schemas.microsoft.com/office/drawing/2014/main" id="{4603C032-CC8A-FC2B-06F1-86D0E44BB3CB}"/>
                  </a:ext>
                </a:extLst>
              </p:cNvPr>
              <p:cNvSpPr txBox="1">
                <a:spLocks noRot="1" noChangeAspect="1" noMove="1" noResize="1" noEditPoints="1" noAdjustHandles="1" noChangeArrowheads="1" noChangeShapeType="1" noTextEdit="1"/>
              </p:cNvSpPr>
              <p:nvPr/>
            </p:nvSpPr>
            <p:spPr>
              <a:xfrm>
                <a:off x="6469444" y="4670264"/>
                <a:ext cx="718658" cy="396262"/>
              </a:xfrm>
              <a:prstGeom prst="rect">
                <a:avLst/>
              </a:prstGeom>
              <a:blipFill>
                <a:blip r:embed="rId12"/>
                <a:stretch>
                  <a:fillRect/>
                </a:stretch>
              </a:blipFill>
            </p:spPr>
            <p:txBody>
              <a:bodyPr/>
              <a:lstStyle/>
              <a:p>
                <a:r>
                  <a:rPr lang="zh-CN" altLang="en-US">
                    <a:noFill/>
                  </a:rPr>
                  <a:t> </a:t>
                </a:r>
              </a:p>
            </p:txBody>
          </p:sp>
        </mc:Fallback>
      </mc:AlternateContent>
      <p:cxnSp>
        <p:nvCxnSpPr>
          <p:cNvPr id="104" name="肘形连接符 103">
            <a:extLst>
              <a:ext uri="{FF2B5EF4-FFF2-40B4-BE49-F238E27FC236}">
                <a16:creationId xmlns:a16="http://schemas.microsoft.com/office/drawing/2014/main" id="{0F2A7310-5114-4E21-20A3-F512D2359C94}"/>
              </a:ext>
            </a:extLst>
          </p:cNvPr>
          <p:cNvCxnSpPr>
            <a:cxnSpLocks/>
          </p:cNvCxnSpPr>
          <p:nvPr/>
        </p:nvCxnSpPr>
        <p:spPr>
          <a:xfrm flipH="1">
            <a:off x="7068757" y="1307450"/>
            <a:ext cx="1" cy="2767085"/>
          </a:xfrm>
          <a:prstGeom prst="bentConnector3">
            <a:avLst>
              <a:gd name="adj1" fmla="val -22860000000"/>
            </a:avLst>
          </a:prstGeom>
          <a:ln w="28575"/>
        </p:spPr>
        <p:style>
          <a:lnRef idx="1">
            <a:schemeClr val="dk1"/>
          </a:lnRef>
          <a:fillRef idx="0">
            <a:schemeClr val="dk1"/>
          </a:fillRef>
          <a:effectRef idx="0">
            <a:schemeClr val="dk1"/>
          </a:effectRef>
          <a:fontRef idx="minor">
            <a:schemeClr val="tx1"/>
          </a:fontRef>
        </p:style>
      </p:cxnSp>
      <p:sp>
        <p:nvSpPr>
          <p:cNvPr id="105" name="椭圆 104">
            <a:extLst>
              <a:ext uri="{FF2B5EF4-FFF2-40B4-BE49-F238E27FC236}">
                <a16:creationId xmlns:a16="http://schemas.microsoft.com/office/drawing/2014/main" id="{B82623E0-DA80-5E17-38CE-9EDB1D1809CF}"/>
              </a:ext>
            </a:extLst>
          </p:cNvPr>
          <p:cNvSpPr/>
          <p:nvPr/>
        </p:nvSpPr>
        <p:spPr>
          <a:xfrm>
            <a:off x="7081153" y="2526796"/>
            <a:ext cx="421675" cy="434881"/>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6" name="直线箭头连接符 105">
            <a:extLst>
              <a:ext uri="{FF2B5EF4-FFF2-40B4-BE49-F238E27FC236}">
                <a16:creationId xmlns:a16="http://schemas.microsoft.com/office/drawing/2014/main" id="{29F4EDAF-0333-3F37-F098-D592EA439972}"/>
              </a:ext>
            </a:extLst>
          </p:cNvPr>
          <p:cNvCxnSpPr>
            <a:stCxn id="105" idx="6"/>
          </p:cNvCxnSpPr>
          <p:nvPr/>
        </p:nvCxnSpPr>
        <p:spPr>
          <a:xfrm>
            <a:off x="7502828"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4F4ECF45-2965-33F2-7D53-93CD490B60B4}"/>
              </a:ext>
            </a:extLst>
          </p:cNvPr>
          <p:cNvSpPr txBox="1"/>
          <p:nvPr/>
        </p:nvSpPr>
        <p:spPr>
          <a:xfrm rot="10800000">
            <a:off x="7904345" y="1240080"/>
            <a:ext cx="454418" cy="2836233"/>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108" name="直线箭头连接符 107">
            <a:extLst>
              <a:ext uri="{FF2B5EF4-FFF2-40B4-BE49-F238E27FC236}">
                <a16:creationId xmlns:a16="http://schemas.microsoft.com/office/drawing/2014/main" id="{952EB229-18DC-E25E-1336-47E85B149975}"/>
              </a:ext>
            </a:extLst>
          </p:cNvPr>
          <p:cNvCxnSpPr/>
          <p:nvPr/>
        </p:nvCxnSpPr>
        <p:spPr>
          <a:xfrm>
            <a:off x="8358763"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7FA59BE7-574D-1CA2-A9CD-6736845B9186}"/>
              </a:ext>
            </a:extLst>
          </p:cNvPr>
          <p:cNvSpPr txBox="1"/>
          <p:nvPr/>
        </p:nvSpPr>
        <p:spPr>
          <a:xfrm rot="10800000">
            <a:off x="8738685" y="1240080"/>
            <a:ext cx="454418" cy="2836233"/>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sp>
        <p:nvSpPr>
          <p:cNvPr id="110" name="文本框 109">
            <a:extLst>
              <a:ext uri="{FF2B5EF4-FFF2-40B4-BE49-F238E27FC236}">
                <a16:creationId xmlns:a16="http://schemas.microsoft.com/office/drawing/2014/main" id="{006B088F-D9AD-25B5-8842-F86CEA73DF88}"/>
              </a:ext>
            </a:extLst>
          </p:cNvPr>
          <p:cNvSpPr txBox="1"/>
          <p:nvPr/>
        </p:nvSpPr>
        <p:spPr>
          <a:xfrm>
            <a:off x="9202113" y="2481947"/>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111" name="圆角矩形 110">
            <a:extLst>
              <a:ext uri="{FF2B5EF4-FFF2-40B4-BE49-F238E27FC236}">
                <a16:creationId xmlns:a16="http://schemas.microsoft.com/office/drawing/2014/main" id="{05A2CAFD-307D-C6D0-A719-937DCDAEA817}"/>
              </a:ext>
            </a:extLst>
          </p:cNvPr>
          <p:cNvSpPr/>
          <p:nvPr/>
        </p:nvSpPr>
        <p:spPr>
          <a:xfrm>
            <a:off x="10000850" y="2397385"/>
            <a:ext cx="713101" cy="69892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cxnSp>
        <p:nvCxnSpPr>
          <p:cNvPr id="112" name="直线箭头连接符 111">
            <a:extLst>
              <a:ext uri="{FF2B5EF4-FFF2-40B4-BE49-F238E27FC236}">
                <a16:creationId xmlns:a16="http://schemas.microsoft.com/office/drawing/2014/main" id="{64312CD4-2644-203C-4D45-167954688C7C}"/>
              </a:ext>
            </a:extLst>
          </p:cNvPr>
          <p:cNvCxnSpPr>
            <a:cxnSpLocks/>
            <a:endCxn id="111" idx="1"/>
          </p:cNvCxnSpPr>
          <p:nvPr/>
        </p:nvCxnSpPr>
        <p:spPr>
          <a:xfrm flipV="1">
            <a:off x="9202113" y="2746847"/>
            <a:ext cx="798737" cy="55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F24C0312-FD68-2B85-1320-9F62EB145FD0}"/>
              </a:ext>
            </a:extLst>
          </p:cNvPr>
          <p:cNvSpPr/>
          <p:nvPr/>
        </p:nvSpPr>
        <p:spPr>
          <a:xfrm rot="16200000">
            <a:off x="3597536" y="-1664827"/>
            <a:ext cx="5014246" cy="9653154"/>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488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86732">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95995">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78572">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20054507">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20066314">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20154665">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20041955">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20016773">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2008683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20079072">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35A274-EADB-0860-586E-7542207BAAE0}"/>
              </a:ext>
            </a:extLst>
          </p:cNvPr>
          <p:cNvSpPr txBox="1"/>
          <p:nvPr/>
        </p:nvSpPr>
        <p:spPr>
          <a:xfrm>
            <a:off x="427947" y="602193"/>
            <a:ext cx="1242648"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临床数据</a:t>
            </a:r>
          </a:p>
        </p:txBody>
      </p:sp>
      <p:sp>
        <p:nvSpPr>
          <p:cNvPr id="3" name="文本框 2">
            <a:extLst>
              <a:ext uri="{FF2B5EF4-FFF2-40B4-BE49-F238E27FC236}">
                <a16:creationId xmlns:a16="http://schemas.microsoft.com/office/drawing/2014/main" id="{D6906BA3-0AD9-185E-0CAC-96FBC82956D3}"/>
              </a:ext>
            </a:extLst>
          </p:cNvPr>
          <p:cNvSpPr txBox="1"/>
          <p:nvPr/>
        </p:nvSpPr>
        <p:spPr>
          <a:xfrm>
            <a:off x="427947" y="1962070"/>
            <a:ext cx="12281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sp>
        <p:nvSpPr>
          <p:cNvPr id="4" name="文本框 3">
            <a:extLst>
              <a:ext uri="{FF2B5EF4-FFF2-40B4-BE49-F238E27FC236}">
                <a16:creationId xmlns:a16="http://schemas.microsoft.com/office/drawing/2014/main" id="{12AB36DD-582A-B973-722F-D7D6808B226A}"/>
              </a:ext>
            </a:extLst>
          </p:cNvPr>
          <p:cNvSpPr txBox="1"/>
          <p:nvPr/>
        </p:nvSpPr>
        <p:spPr>
          <a:xfrm>
            <a:off x="564790" y="3168058"/>
            <a:ext cx="93326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pic>
        <p:nvPicPr>
          <p:cNvPr id="5" name="图片 4" descr="碗里面&#10;&#10;AI 生成的内容可能不正确。">
            <a:extLst>
              <a:ext uri="{FF2B5EF4-FFF2-40B4-BE49-F238E27FC236}">
                <a16:creationId xmlns:a16="http://schemas.microsoft.com/office/drawing/2014/main" id="{7BF35377-CC91-7C7C-111B-C69431ED2990}"/>
              </a:ext>
            </a:extLst>
          </p:cNvPr>
          <p:cNvPicPr>
            <a:picLocks noChangeAspect="1"/>
          </p:cNvPicPr>
          <p:nvPr/>
        </p:nvPicPr>
        <p:blipFill>
          <a:blip r:embed="rId2">
            <a:extLst>
              <a:ext uri="{28A0092B-C50C-407E-A947-70E740481C1C}">
                <a14:useLocalDpi xmlns:a14="http://schemas.microsoft.com/office/drawing/2010/main" val="0"/>
              </a:ext>
            </a:extLst>
          </a:blip>
          <a:srcRect l="11508" r="4879"/>
          <a:stretch>
            <a:fillRect/>
          </a:stretch>
        </p:blipFill>
        <p:spPr>
          <a:xfrm rot="16200000">
            <a:off x="1594193" y="1751881"/>
            <a:ext cx="1101140" cy="977315"/>
          </a:xfrm>
          <a:prstGeom prst="rect">
            <a:avLst/>
          </a:prstGeom>
        </p:spPr>
      </p:pic>
      <p:pic>
        <p:nvPicPr>
          <p:cNvPr id="6" name="图片 5" descr="图片包含 物体, 室内, 桌子, 黑暗&#10;&#10;AI 生成的内容可能不正确。">
            <a:extLst>
              <a:ext uri="{FF2B5EF4-FFF2-40B4-BE49-F238E27FC236}">
                <a16:creationId xmlns:a16="http://schemas.microsoft.com/office/drawing/2014/main" id="{20D0D685-B67F-F46C-C13F-16A7DFF91BCB}"/>
              </a:ext>
            </a:extLst>
          </p:cNvPr>
          <p:cNvPicPr>
            <a:picLocks noChangeAspect="1"/>
          </p:cNvPicPr>
          <p:nvPr/>
        </p:nvPicPr>
        <p:blipFill>
          <a:blip r:embed="rId3">
            <a:extLst>
              <a:ext uri="{28A0092B-C50C-407E-A947-70E740481C1C}">
                <a14:useLocalDpi xmlns:a14="http://schemas.microsoft.com/office/drawing/2010/main" val="0"/>
              </a:ext>
            </a:extLst>
          </a:blip>
          <a:srcRect l="4678" t="12563" r="6607" b="12111"/>
          <a:stretch>
            <a:fillRect/>
          </a:stretch>
        </p:blipFill>
        <p:spPr>
          <a:xfrm rot="16200000">
            <a:off x="1594193" y="392005"/>
            <a:ext cx="1101140" cy="977314"/>
          </a:xfrm>
          <a:prstGeom prst="rect">
            <a:avLst/>
          </a:prstGeom>
        </p:spPr>
      </p:pic>
      <p:pic>
        <p:nvPicPr>
          <p:cNvPr id="7" name="图片 6" descr="碗里面&#10;&#10;AI 生成的内容可能不正确。">
            <a:extLst>
              <a:ext uri="{FF2B5EF4-FFF2-40B4-BE49-F238E27FC236}">
                <a16:creationId xmlns:a16="http://schemas.microsoft.com/office/drawing/2014/main" id="{0DB80EC4-341E-E97B-53ED-C0B5E74EF4BB}"/>
              </a:ext>
            </a:extLst>
          </p:cNvPr>
          <p:cNvPicPr>
            <a:picLocks noChangeAspect="1"/>
          </p:cNvPicPr>
          <p:nvPr/>
        </p:nvPicPr>
        <p:blipFill>
          <a:blip r:embed="rId4">
            <a:extLst>
              <a:ext uri="{28A0092B-C50C-407E-A947-70E740481C1C}">
                <a14:useLocalDpi xmlns:a14="http://schemas.microsoft.com/office/drawing/2010/main" val="0"/>
              </a:ext>
            </a:extLst>
          </a:blip>
          <a:srcRect l="7194" r="3703"/>
          <a:stretch>
            <a:fillRect/>
          </a:stretch>
        </p:blipFill>
        <p:spPr>
          <a:xfrm rot="16200000">
            <a:off x="1594192" y="2987234"/>
            <a:ext cx="1101141" cy="977316"/>
          </a:xfrm>
          <a:prstGeom prst="rect">
            <a:avLst/>
          </a:prstGeom>
        </p:spPr>
      </p:pic>
      <p:sp>
        <p:nvSpPr>
          <p:cNvPr id="8" name="文本框 7">
            <a:extLst>
              <a:ext uri="{FF2B5EF4-FFF2-40B4-BE49-F238E27FC236}">
                <a16:creationId xmlns:a16="http://schemas.microsoft.com/office/drawing/2014/main" id="{50DA0150-A28E-FE22-912B-DE4837251577}"/>
              </a:ext>
            </a:extLst>
          </p:cNvPr>
          <p:cNvSpPr txBox="1"/>
          <p:nvPr/>
        </p:nvSpPr>
        <p:spPr>
          <a:xfrm>
            <a:off x="2568538" y="4130022"/>
            <a:ext cx="482824"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9" name="图片 8" descr="图片包含 镜子, 物体, 眼镜, 照片&#10;&#10;AI 生成的内容可能不正确。">
            <a:extLst>
              <a:ext uri="{FF2B5EF4-FFF2-40B4-BE49-F238E27FC236}">
                <a16:creationId xmlns:a16="http://schemas.microsoft.com/office/drawing/2014/main" id="{9E2008C8-7BE7-58CF-186D-E76E02EBBD53}"/>
              </a:ext>
            </a:extLst>
          </p:cNvPr>
          <p:cNvPicPr>
            <a:picLocks noChangeAspect="1"/>
          </p:cNvPicPr>
          <p:nvPr/>
        </p:nvPicPr>
        <p:blipFill>
          <a:blip r:embed="rId5">
            <a:extLst>
              <a:ext uri="{28A0092B-C50C-407E-A947-70E740481C1C}">
                <a14:useLocalDpi xmlns:a14="http://schemas.microsoft.com/office/drawing/2010/main" val="0"/>
              </a:ext>
            </a:extLst>
          </a:blip>
          <a:srcRect l="8513" t="10640" r="10487" b="12675"/>
          <a:stretch>
            <a:fillRect/>
          </a:stretch>
        </p:blipFill>
        <p:spPr>
          <a:xfrm rot="16200000">
            <a:off x="4954544" y="389084"/>
            <a:ext cx="1101138" cy="977313"/>
          </a:xfrm>
          <a:prstGeom prst="rect">
            <a:avLst/>
          </a:prstGeom>
        </p:spPr>
      </p:pic>
      <p:sp>
        <p:nvSpPr>
          <p:cNvPr id="10" name="文本框 9">
            <a:extLst>
              <a:ext uri="{FF2B5EF4-FFF2-40B4-BE49-F238E27FC236}">
                <a16:creationId xmlns:a16="http://schemas.microsoft.com/office/drawing/2014/main" id="{472B24FA-5D9D-ED7C-D6A7-607F5DEB77A9}"/>
              </a:ext>
            </a:extLst>
          </p:cNvPr>
          <p:cNvSpPr txBox="1"/>
          <p:nvPr/>
        </p:nvSpPr>
        <p:spPr>
          <a:xfrm>
            <a:off x="4814768" y="4102918"/>
            <a:ext cx="542136"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11" name="图片 10" descr="碗里面&#10;&#10;AI 生成的内容可能不正确。">
            <a:extLst>
              <a:ext uri="{FF2B5EF4-FFF2-40B4-BE49-F238E27FC236}">
                <a16:creationId xmlns:a16="http://schemas.microsoft.com/office/drawing/2014/main" id="{65A89B7A-CD14-1436-6F77-018B77A43EA7}"/>
              </a:ext>
            </a:extLst>
          </p:cNvPr>
          <p:cNvPicPr>
            <a:picLocks noChangeAspect="1"/>
          </p:cNvPicPr>
          <p:nvPr/>
        </p:nvPicPr>
        <p:blipFill>
          <a:blip r:embed="rId6">
            <a:extLst>
              <a:ext uri="{28A0092B-C50C-407E-A947-70E740481C1C}">
                <a14:useLocalDpi xmlns:a14="http://schemas.microsoft.com/office/drawing/2010/main" val="0"/>
              </a:ext>
            </a:extLst>
          </a:blip>
          <a:srcRect l="5731" t="4111" r="9249" b="1077"/>
          <a:stretch>
            <a:fillRect/>
          </a:stretch>
        </p:blipFill>
        <p:spPr>
          <a:xfrm rot="16200000">
            <a:off x="4923110" y="2984313"/>
            <a:ext cx="1101139" cy="977317"/>
          </a:xfrm>
          <a:prstGeom prst="rect">
            <a:avLst/>
          </a:prstGeom>
        </p:spPr>
      </p:pic>
      <p:pic>
        <p:nvPicPr>
          <p:cNvPr id="12" name="图片 11" descr="黑暗里有星球&#10;&#10;AI 生成的内容可能不正确。">
            <a:extLst>
              <a:ext uri="{FF2B5EF4-FFF2-40B4-BE49-F238E27FC236}">
                <a16:creationId xmlns:a16="http://schemas.microsoft.com/office/drawing/2014/main" id="{B24B938A-72DB-EBEA-BEAD-7B719A57CD6F}"/>
              </a:ext>
            </a:extLst>
          </p:cNvPr>
          <p:cNvPicPr>
            <a:picLocks noChangeAspect="1"/>
          </p:cNvPicPr>
          <p:nvPr/>
        </p:nvPicPr>
        <p:blipFill>
          <a:blip r:embed="rId7">
            <a:extLst>
              <a:ext uri="{28A0092B-C50C-407E-A947-70E740481C1C}">
                <a14:useLocalDpi xmlns:a14="http://schemas.microsoft.com/office/drawing/2010/main" val="0"/>
              </a:ext>
            </a:extLst>
          </a:blip>
          <a:srcRect l="5233" t="4528" r="4475" b="3874"/>
          <a:stretch>
            <a:fillRect/>
          </a:stretch>
        </p:blipFill>
        <p:spPr>
          <a:xfrm rot="16200000">
            <a:off x="4923112" y="1738479"/>
            <a:ext cx="1101137" cy="998271"/>
          </a:xfrm>
          <a:prstGeom prst="rect">
            <a:avLst/>
          </a:prstGeom>
        </p:spPr>
      </p:pic>
      <p:pic>
        <p:nvPicPr>
          <p:cNvPr id="13" name="图片 12" descr="图片包含 室内, 照片, 男人, 小&#10;&#10;AI 生成的内容可能不正确。">
            <a:extLst>
              <a:ext uri="{FF2B5EF4-FFF2-40B4-BE49-F238E27FC236}">
                <a16:creationId xmlns:a16="http://schemas.microsoft.com/office/drawing/2014/main" id="{3DF0F987-0685-D29A-1D36-C153ADDDC442}"/>
              </a:ext>
            </a:extLst>
          </p:cNvPr>
          <p:cNvPicPr>
            <a:picLocks noChangeAspect="1"/>
          </p:cNvPicPr>
          <p:nvPr/>
        </p:nvPicPr>
        <p:blipFill>
          <a:blip r:embed="rId8">
            <a:extLst>
              <a:ext uri="{28A0092B-C50C-407E-A947-70E740481C1C}">
                <a14:useLocalDpi xmlns:a14="http://schemas.microsoft.com/office/drawing/2010/main" val="0"/>
              </a:ext>
            </a:extLst>
          </a:blip>
          <a:srcRect l="9229" r="9645"/>
          <a:stretch>
            <a:fillRect/>
          </a:stretch>
        </p:blipFill>
        <p:spPr>
          <a:xfrm rot="16200000">
            <a:off x="6208676" y="1748956"/>
            <a:ext cx="1101138" cy="977314"/>
          </a:xfrm>
          <a:prstGeom prst="rect">
            <a:avLst/>
          </a:prstGeom>
        </p:spPr>
      </p:pic>
      <p:pic>
        <p:nvPicPr>
          <p:cNvPr id="14" name="图片 13" descr="图片包含 室内, 物体, 桌子, 水果&#10;&#10;AI 生成的内容可能不正确。">
            <a:extLst>
              <a:ext uri="{FF2B5EF4-FFF2-40B4-BE49-F238E27FC236}">
                <a16:creationId xmlns:a16="http://schemas.microsoft.com/office/drawing/2014/main" id="{A8233558-1DB3-3836-CA5C-913AA456A942}"/>
              </a:ext>
            </a:extLst>
          </p:cNvPr>
          <p:cNvPicPr>
            <a:picLocks noChangeAspect="1"/>
          </p:cNvPicPr>
          <p:nvPr/>
        </p:nvPicPr>
        <p:blipFill>
          <a:blip r:embed="rId9">
            <a:extLst>
              <a:ext uri="{28A0092B-C50C-407E-A947-70E740481C1C}">
                <a14:useLocalDpi xmlns:a14="http://schemas.microsoft.com/office/drawing/2010/main" val="0"/>
              </a:ext>
            </a:extLst>
          </a:blip>
          <a:srcRect l="6807" r="17546"/>
          <a:stretch>
            <a:fillRect/>
          </a:stretch>
        </p:blipFill>
        <p:spPr>
          <a:xfrm rot="16200000">
            <a:off x="6208676" y="2984310"/>
            <a:ext cx="1101142" cy="977317"/>
          </a:xfrm>
          <a:prstGeom prst="rect">
            <a:avLst/>
          </a:prstGeom>
        </p:spPr>
      </p:pic>
      <p:pic>
        <p:nvPicPr>
          <p:cNvPr id="15" name="图片 14" descr="图片包含 物体, 男人, 照片, 镜子&#10;&#10;AI 生成的内容可能不正确。">
            <a:extLst>
              <a:ext uri="{FF2B5EF4-FFF2-40B4-BE49-F238E27FC236}">
                <a16:creationId xmlns:a16="http://schemas.microsoft.com/office/drawing/2014/main" id="{5AC6BDE6-D223-CF91-5AE4-9D8621BA4CC2}"/>
              </a:ext>
            </a:extLst>
          </p:cNvPr>
          <p:cNvPicPr>
            <a:picLocks noChangeAspect="1"/>
          </p:cNvPicPr>
          <p:nvPr/>
        </p:nvPicPr>
        <p:blipFill>
          <a:blip r:embed="rId10">
            <a:extLst>
              <a:ext uri="{28A0092B-C50C-407E-A947-70E740481C1C}">
                <a14:useLocalDpi xmlns:a14="http://schemas.microsoft.com/office/drawing/2010/main" val="0"/>
              </a:ext>
            </a:extLst>
          </a:blip>
          <a:srcRect l="2899" t="8798" r="2918" b="8558"/>
          <a:stretch>
            <a:fillRect/>
          </a:stretch>
        </p:blipFill>
        <p:spPr>
          <a:xfrm rot="16200000">
            <a:off x="6208674" y="389082"/>
            <a:ext cx="1101142" cy="977314"/>
          </a:xfrm>
          <a:prstGeom prst="rect">
            <a:avLst/>
          </a:prstGeom>
        </p:spPr>
      </p:pic>
      <p:sp>
        <p:nvSpPr>
          <p:cNvPr id="16" name="文本框 15">
            <a:extLst>
              <a:ext uri="{FF2B5EF4-FFF2-40B4-BE49-F238E27FC236}">
                <a16:creationId xmlns:a16="http://schemas.microsoft.com/office/drawing/2014/main" id="{C3E88303-99C8-7946-38C3-B34D122E8C13}"/>
              </a:ext>
            </a:extLst>
          </p:cNvPr>
          <p:cNvSpPr txBox="1"/>
          <p:nvPr/>
        </p:nvSpPr>
        <p:spPr>
          <a:xfrm>
            <a:off x="6953309" y="4126956"/>
            <a:ext cx="5533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24" name="图片 23">
            <a:extLst>
              <a:ext uri="{FF2B5EF4-FFF2-40B4-BE49-F238E27FC236}">
                <a16:creationId xmlns:a16="http://schemas.microsoft.com/office/drawing/2014/main" id="{71469CB6-8B86-E045-3B56-CC5EF418DF3D}"/>
              </a:ext>
            </a:extLst>
          </p:cNvPr>
          <p:cNvPicPr>
            <a:picLocks noChangeAspect="1"/>
          </p:cNvPicPr>
          <p:nvPr/>
        </p:nvPicPr>
        <p:blipFill>
          <a:blip r:embed="rId11"/>
          <a:stretch>
            <a:fillRect/>
          </a:stretch>
        </p:blipFill>
        <p:spPr>
          <a:xfrm>
            <a:off x="2714942" y="2925265"/>
            <a:ext cx="975890" cy="1101140"/>
          </a:xfrm>
          <a:prstGeom prst="rect">
            <a:avLst/>
          </a:prstGeom>
        </p:spPr>
      </p:pic>
      <p:pic>
        <p:nvPicPr>
          <p:cNvPr id="26" name="图片 25" descr="图片包含 室内, 男人, 照片, 桌子&#10;&#10;AI 生成的内容可能不正确。">
            <a:extLst>
              <a:ext uri="{FF2B5EF4-FFF2-40B4-BE49-F238E27FC236}">
                <a16:creationId xmlns:a16="http://schemas.microsoft.com/office/drawing/2014/main" id="{07E04893-0395-E70E-7CA5-06E5E3C39E0E}"/>
              </a:ext>
            </a:extLst>
          </p:cNvPr>
          <p:cNvPicPr>
            <a:picLocks noChangeAspect="1"/>
          </p:cNvPicPr>
          <p:nvPr/>
        </p:nvPicPr>
        <p:blipFill>
          <a:blip r:embed="rId12">
            <a:extLst>
              <a:ext uri="{28A0092B-C50C-407E-A947-70E740481C1C}">
                <a14:useLocalDpi xmlns:a14="http://schemas.microsoft.com/office/drawing/2010/main" val="0"/>
              </a:ext>
            </a:extLst>
          </a:blip>
          <a:srcRect l="8704" r="10751"/>
          <a:stretch>
            <a:fillRect/>
          </a:stretch>
        </p:blipFill>
        <p:spPr>
          <a:xfrm>
            <a:off x="2714942" y="1689907"/>
            <a:ext cx="975890" cy="1101141"/>
          </a:xfrm>
          <a:prstGeom prst="rect">
            <a:avLst/>
          </a:prstGeom>
        </p:spPr>
      </p:pic>
      <p:pic>
        <p:nvPicPr>
          <p:cNvPr id="28" name="图片 27" descr="黑暗里有星球&#10;&#10;AI 生成的内容可能不正确。">
            <a:extLst>
              <a:ext uri="{FF2B5EF4-FFF2-40B4-BE49-F238E27FC236}">
                <a16:creationId xmlns:a16="http://schemas.microsoft.com/office/drawing/2014/main" id="{8FE9AF33-1956-2054-1AD3-8482CEF1B036}"/>
              </a:ext>
            </a:extLst>
          </p:cNvPr>
          <p:cNvPicPr>
            <a:picLocks noChangeAspect="1"/>
          </p:cNvPicPr>
          <p:nvPr/>
        </p:nvPicPr>
        <p:blipFill>
          <a:blip r:embed="rId13">
            <a:extLst>
              <a:ext uri="{28A0092B-C50C-407E-A947-70E740481C1C}">
                <a14:useLocalDpi xmlns:a14="http://schemas.microsoft.com/office/drawing/2010/main" val="0"/>
              </a:ext>
            </a:extLst>
          </a:blip>
          <a:srcRect l="4464" t="12491" r="8224" b="9583"/>
          <a:stretch>
            <a:fillRect/>
          </a:stretch>
        </p:blipFill>
        <p:spPr>
          <a:xfrm rot="16200000">
            <a:off x="2650892" y="392658"/>
            <a:ext cx="1101143" cy="975890"/>
          </a:xfrm>
          <a:prstGeom prst="rect">
            <a:avLst/>
          </a:prstGeom>
        </p:spPr>
      </p:pic>
      <p:pic>
        <p:nvPicPr>
          <p:cNvPr id="30" name="图片 29" descr="碗里&#10;&#10;AI 生成的内容可能不正确。">
            <a:extLst>
              <a:ext uri="{FF2B5EF4-FFF2-40B4-BE49-F238E27FC236}">
                <a16:creationId xmlns:a16="http://schemas.microsoft.com/office/drawing/2014/main" id="{96FCD791-AB47-ACFD-F260-B37583295401}"/>
              </a:ext>
            </a:extLst>
          </p:cNvPr>
          <p:cNvPicPr>
            <a:picLocks noChangeAspect="1"/>
          </p:cNvPicPr>
          <p:nvPr/>
        </p:nvPicPr>
        <p:blipFill>
          <a:blip r:embed="rId14">
            <a:extLst>
              <a:ext uri="{28A0092B-C50C-407E-A947-70E740481C1C}">
                <a14:useLocalDpi xmlns:a14="http://schemas.microsoft.com/office/drawing/2010/main" val="0"/>
              </a:ext>
            </a:extLst>
          </a:blip>
          <a:srcRect l="8059" t="1953" r="4528" b="2144"/>
          <a:stretch>
            <a:fillRect/>
          </a:stretch>
        </p:blipFill>
        <p:spPr>
          <a:xfrm rot="16200000">
            <a:off x="3867903" y="2986795"/>
            <a:ext cx="1101139" cy="975889"/>
          </a:xfrm>
          <a:prstGeom prst="rect">
            <a:avLst/>
          </a:prstGeom>
        </p:spPr>
      </p:pic>
      <p:pic>
        <p:nvPicPr>
          <p:cNvPr id="32" name="图片 31" descr="图片包含 室内, 桌子, 小, 水果&#10;&#10;AI 生成的内容可能不正确。">
            <a:extLst>
              <a:ext uri="{FF2B5EF4-FFF2-40B4-BE49-F238E27FC236}">
                <a16:creationId xmlns:a16="http://schemas.microsoft.com/office/drawing/2014/main" id="{D1651FAC-7C56-E64D-BBCB-F0920FED5E55}"/>
              </a:ext>
            </a:extLst>
          </p:cNvPr>
          <p:cNvPicPr>
            <a:picLocks noChangeAspect="1"/>
          </p:cNvPicPr>
          <p:nvPr/>
        </p:nvPicPr>
        <p:blipFill>
          <a:blip r:embed="rId15">
            <a:extLst>
              <a:ext uri="{28A0092B-C50C-407E-A947-70E740481C1C}">
                <a14:useLocalDpi xmlns:a14="http://schemas.microsoft.com/office/drawing/2010/main" val="0"/>
              </a:ext>
            </a:extLst>
          </a:blip>
          <a:srcRect l="6040" r="6055"/>
          <a:stretch>
            <a:fillRect/>
          </a:stretch>
        </p:blipFill>
        <p:spPr>
          <a:xfrm rot="16200000">
            <a:off x="3867903" y="1753560"/>
            <a:ext cx="1101142" cy="968111"/>
          </a:xfrm>
          <a:prstGeom prst="rect">
            <a:avLst/>
          </a:prstGeom>
        </p:spPr>
      </p:pic>
      <p:pic>
        <p:nvPicPr>
          <p:cNvPr id="34" name="图片 33" descr="黑暗里有星球&#10;&#10;AI 生成的内容可能不正确。">
            <a:extLst>
              <a:ext uri="{FF2B5EF4-FFF2-40B4-BE49-F238E27FC236}">
                <a16:creationId xmlns:a16="http://schemas.microsoft.com/office/drawing/2014/main" id="{C167DF38-5934-D3ED-ABA8-7689E1CF051A}"/>
              </a:ext>
            </a:extLst>
          </p:cNvPr>
          <p:cNvPicPr>
            <a:picLocks noChangeAspect="1"/>
          </p:cNvPicPr>
          <p:nvPr/>
        </p:nvPicPr>
        <p:blipFill>
          <a:blip r:embed="rId16">
            <a:extLst>
              <a:ext uri="{28A0092B-C50C-407E-A947-70E740481C1C}">
                <a14:useLocalDpi xmlns:a14="http://schemas.microsoft.com/office/drawing/2010/main" val="0"/>
              </a:ext>
            </a:extLst>
          </a:blip>
          <a:srcRect l="5678" t="6755" r="12455" b="4972"/>
          <a:stretch>
            <a:fillRect/>
          </a:stretch>
        </p:blipFill>
        <p:spPr>
          <a:xfrm rot="16200000">
            <a:off x="3867902" y="396603"/>
            <a:ext cx="1101143" cy="968111"/>
          </a:xfrm>
          <a:prstGeom prst="rect">
            <a:avLst/>
          </a:prstGeom>
        </p:spPr>
      </p:pic>
      <p:pic>
        <p:nvPicPr>
          <p:cNvPr id="36" name="图片 35" descr="黑暗里有星球&#10;&#10;AI 生成的内容可能不正确。">
            <a:extLst>
              <a:ext uri="{FF2B5EF4-FFF2-40B4-BE49-F238E27FC236}">
                <a16:creationId xmlns:a16="http://schemas.microsoft.com/office/drawing/2014/main" id="{902C9B6C-DA8C-90BD-9A8F-9AA0DFDDEE7E}"/>
              </a:ext>
            </a:extLst>
          </p:cNvPr>
          <p:cNvPicPr>
            <a:picLocks noChangeAspect="1"/>
          </p:cNvPicPr>
          <p:nvPr/>
        </p:nvPicPr>
        <p:blipFill>
          <a:blip r:embed="rId17">
            <a:extLst>
              <a:ext uri="{28A0092B-C50C-407E-A947-70E740481C1C}">
                <a14:useLocalDpi xmlns:a14="http://schemas.microsoft.com/office/drawing/2010/main" val="0"/>
              </a:ext>
            </a:extLst>
          </a:blip>
          <a:srcRect l="6308" t="12162" r="9498" b="14869"/>
          <a:stretch>
            <a:fillRect/>
          </a:stretch>
        </p:blipFill>
        <p:spPr>
          <a:xfrm rot="16200000">
            <a:off x="7261334" y="396755"/>
            <a:ext cx="1101143" cy="967808"/>
          </a:xfrm>
          <a:prstGeom prst="rect">
            <a:avLst/>
          </a:prstGeom>
        </p:spPr>
      </p:pic>
      <p:pic>
        <p:nvPicPr>
          <p:cNvPr id="38" name="图片 37">
            <a:extLst>
              <a:ext uri="{FF2B5EF4-FFF2-40B4-BE49-F238E27FC236}">
                <a16:creationId xmlns:a16="http://schemas.microsoft.com/office/drawing/2014/main" id="{5F26ACD4-3F76-F5F9-0676-6439D6C0C3B5}"/>
              </a:ext>
            </a:extLst>
          </p:cNvPr>
          <p:cNvPicPr>
            <a:picLocks noChangeAspect="1"/>
          </p:cNvPicPr>
          <p:nvPr/>
        </p:nvPicPr>
        <p:blipFill>
          <a:blip r:embed="rId18">
            <a:extLst>
              <a:ext uri="{28A0092B-C50C-407E-A947-70E740481C1C}">
                <a14:useLocalDpi xmlns:a14="http://schemas.microsoft.com/office/drawing/2010/main" val="0"/>
              </a:ext>
            </a:extLst>
          </a:blip>
          <a:srcRect l="1390" r="1390"/>
          <a:stretch/>
        </p:blipFill>
        <p:spPr>
          <a:xfrm>
            <a:off x="7319921" y="2925265"/>
            <a:ext cx="975889" cy="1101140"/>
          </a:xfrm>
          <a:prstGeom prst="rect">
            <a:avLst/>
          </a:prstGeom>
        </p:spPr>
      </p:pic>
      <p:pic>
        <p:nvPicPr>
          <p:cNvPr id="42" name="图片 41">
            <a:extLst>
              <a:ext uri="{FF2B5EF4-FFF2-40B4-BE49-F238E27FC236}">
                <a16:creationId xmlns:a16="http://schemas.microsoft.com/office/drawing/2014/main" id="{18A859DE-2AAF-56E2-0FF5-FDA7F1DA5EB8}"/>
              </a:ext>
            </a:extLst>
          </p:cNvPr>
          <p:cNvPicPr>
            <a:picLocks noChangeAspect="1"/>
          </p:cNvPicPr>
          <p:nvPr/>
        </p:nvPicPr>
        <p:blipFill>
          <a:blip r:embed="rId19"/>
          <a:stretch>
            <a:fillRect/>
          </a:stretch>
        </p:blipFill>
        <p:spPr>
          <a:xfrm>
            <a:off x="7308730" y="1689963"/>
            <a:ext cx="987080" cy="1101141"/>
          </a:xfrm>
          <a:prstGeom prst="rect">
            <a:avLst/>
          </a:prstGeom>
        </p:spPr>
      </p:pic>
      <p:sp>
        <p:nvSpPr>
          <p:cNvPr id="51" name="矩形 50">
            <a:extLst>
              <a:ext uri="{FF2B5EF4-FFF2-40B4-BE49-F238E27FC236}">
                <a16:creationId xmlns:a16="http://schemas.microsoft.com/office/drawing/2014/main" id="{929CF740-0B24-A95B-F056-3D43FAB76D86}"/>
              </a:ext>
            </a:extLst>
          </p:cNvPr>
          <p:cNvSpPr/>
          <p:nvPr/>
        </p:nvSpPr>
        <p:spPr>
          <a:xfrm>
            <a:off x="351692" y="181707"/>
            <a:ext cx="8281320" cy="44020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4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照片, 男人, 小&#10;&#10;AI 生成的内容可能不正确。">
            <a:extLst>
              <a:ext uri="{FF2B5EF4-FFF2-40B4-BE49-F238E27FC236}">
                <a16:creationId xmlns:a16="http://schemas.microsoft.com/office/drawing/2014/main" id="{71FE9F95-BEBC-FA39-A196-664E877BABB9}"/>
              </a:ext>
            </a:extLst>
          </p:cNvPr>
          <p:cNvPicPr>
            <a:picLocks noChangeAspect="1"/>
          </p:cNvPicPr>
          <p:nvPr/>
        </p:nvPicPr>
        <p:blipFill>
          <a:blip r:embed="rId2">
            <a:extLst>
              <a:ext uri="{28A0092B-C50C-407E-A947-70E740481C1C}">
                <a14:useLocalDpi xmlns:a14="http://schemas.microsoft.com/office/drawing/2010/main" val="0"/>
              </a:ext>
            </a:extLst>
          </a:blip>
          <a:srcRect l="8130" r="9348"/>
          <a:stretch>
            <a:fillRect/>
          </a:stretch>
        </p:blipFill>
        <p:spPr>
          <a:xfrm rot="16200000">
            <a:off x="2718082" y="3966828"/>
            <a:ext cx="2379785" cy="2066128"/>
          </a:xfrm>
          <a:prstGeom prst="rect">
            <a:avLst/>
          </a:prstGeom>
        </p:spPr>
      </p:pic>
      <p:pic>
        <p:nvPicPr>
          <p:cNvPr id="5" name="图片 4" descr="图片包含 室内, 物体, 桌子, 水果&#10;&#10;AI 生成的内容可能不正确。">
            <a:extLst>
              <a:ext uri="{FF2B5EF4-FFF2-40B4-BE49-F238E27FC236}">
                <a16:creationId xmlns:a16="http://schemas.microsoft.com/office/drawing/2014/main" id="{6282020B-753E-D58B-08AE-EC91BE1F3584}"/>
              </a:ext>
            </a:extLst>
          </p:cNvPr>
          <p:cNvPicPr>
            <a:picLocks noChangeAspect="1"/>
          </p:cNvPicPr>
          <p:nvPr/>
        </p:nvPicPr>
        <p:blipFill>
          <a:blip r:embed="rId3">
            <a:extLst>
              <a:ext uri="{28A0092B-C50C-407E-A947-70E740481C1C}">
                <a14:useLocalDpi xmlns:a14="http://schemas.microsoft.com/office/drawing/2010/main" val="0"/>
              </a:ext>
            </a:extLst>
          </a:blip>
          <a:srcRect l="6647" r="15797"/>
          <a:stretch>
            <a:fillRect/>
          </a:stretch>
        </p:blipFill>
        <p:spPr>
          <a:xfrm rot="16200000">
            <a:off x="4957893" y="3975092"/>
            <a:ext cx="2379786" cy="2049599"/>
          </a:xfrm>
          <a:prstGeom prst="rect">
            <a:avLst/>
          </a:prstGeom>
        </p:spPr>
      </p:pic>
      <p:pic>
        <p:nvPicPr>
          <p:cNvPr id="6" name="图片 5">
            <a:extLst>
              <a:ext uri="{FF2B5EF4-FFF2-40B4-BE49-F238E27FC236}">
                <a16:creationId xmlns:a16="http://schemas.microsoft.com/office/drawing/2014/main" id="{3FA2D88C-A6D8-14A9-E73F-A228F57D06A4}"/>
              </a:ext>
            </a:extLst>
          </p:cNvPr>
          <p:cNvPicPr>
            <a:picLocks noChangeAspect="1"/>
          </p:cNvPicPr>
          <p:nvPr/>
        </p:nvPicPr>
        <p:blipFill>
          <a:blip r:embed="rId4"/>
          <a:stretch>
            <a:fillRect/>
          </a:stretch>
        </p:blipFill>
        <p:spPr>
          <a:xfrm>
            <a:off x="2987167" y="1820007"/>
            <a:ext cx="1701800" cy="1435100"/>
          </a:xfrm>
          <a:prstGeom prst="rect">
            <a:avLst/>
          </a:prstGeom>
        </p:spPr>
      </p:pic>
      <p:pic>
        <p:nvPicPr>
          <p:cNvPr id="7" name="图片 6">
            <a:extLst>
              <a:ext uri="{FF2B5EF4-FFF2-40B4-BE49-F238E27FC236}">
                <a16:creationId xmlns:a16="http://schemas.microsoft.com/office/drawing/2014/main" id="{416F1FAB-9B11-8834-2E45-3F7D1B025DEB}"/>
              </a:ext>
            </a:extLst>
          </p:cNvPr>
          <p:cNvPicPr>
            <a:picLocks noChangeAspect="1"/>
          </p:cNvPicPr>
          <p:nvPr/>
        </p:nvPicPr>
        <p:blipFill>
          <a:blip r:embed="rId5"/>
          <a:stretch>
            <a:fillRect/>
          </a:stretch>
        </p:blipFill>
        <p:spPr>
          <a:xfrm>
            <a:off x="7402179" y="1955312"/>
            <a:ext cx="1765300" cy="1346200"/>
          </a:xfrm>
          <a:prstGeom prst="rect">
            <a:avLst/>
          </a:prstGeom>
        </p:spPr>
      </p:pic>
      <p:pic>
        <p:nvPicPr>
          <p:cNvPr id="8" name="图片 7">
            <a:extLst>
              <a:ext uri="{FF2B5EF4-FFF2-40B4-BE49-F238E27FC236}">
                <a16:creationId xmlns:a16="http://schemas.microsoft.com/office/drawing/2014/main" id="{09DE7DEA-782A-47BF-8461-403953A44D77}"/>
              </a:ext>
            </a:extLst>
          </p:cNvPr>
          <p:cNvPicPr>
            <a:picLocks noChangeAspect="1"/>
          </p:cNvPicPr>
          <p:nvPr/>
        </p:nvPicPr>
        <p:blipFill>
          <a:blip r:embed="rId6"/>
          <a:stretch>
            <a:fillRect/>
          </a:stretch>
        </p:blipFill>
        <p:spPr>
          <a:xfrm>
            <a:off x="771294" y="2632808"/>
            <a:ext cx="1816100" cy="1447800"/>
          </a:xfrm>
          <a:prstGeom prst="rect">
            <a:avLst/>
          </a:prstGeom>
        </p:spPr>
      </p:pic>
      <p:pic>
        <p:nvPicPr>
          <p:cNvPr id="9" name="图片 8">
            <a:extLst>
              <a:ext uri="{FF2B5EF4-FFF2-40B4-BE49-F238E27FC236}">
                <a16:creationId xmlns:a16="http://schemas.microsoft.com/office/drawing/2014/main" id="{94CD5E9F-F681-479A-0704-528152CA81BB}"/>
              </a:ext>
            </a:extLst>
          </p:cNvPr>
          <p:cNvPicPr>
            <a:picLocks noChangeAspect="1"/>
          </p:cNvPicPr>
          <p:nvPr/>
        </p:nvPicPr>
        <p:blipFill>
          <a:blip r:embed="rId7"/>
          <a:stretch>
            <a:fillRect/>
          </a:stretch>
        </p:blipFill>
        <p:spPr>
          <a:xfrm>
            <a:off x="5265893" y="2293815"/>
            <a:ext cx="1219200" cy="927100"/>
          </a:xfrm>
          <a:prstGeom prst="rect">
            <a:avLst/>
          </a:prstGeom>
        </p:spPr>
      </p:pic>
      <p:pic>
        <p:nvPicPr>
          <p:cNvPr id="11" name="图片 10">
            <a:extLst>
              <a:ext uri="{FF2B5EF4-FFF2-40B4-BE49-F238E27FC236}">
                <a16:creationId xmlns:a16="http://schemas.microsoft.com/office/drawing/2014/main" id="{C6BBF14F-8D93-B20F-DC9F-FF2BF6CDDBD1}"/>
              </a:ext>
            </a:extLst>
          </p:cNvPr>
          <p:cNvPicPr>
            <a:picLocks noChangeAspect="1"/>
          </p:cNvPicPr>
          <p:nvPr/>
        </p:nvPicPr>
        <p:blipFill>
          <a:blip r:embed="rId8"/>
          <a:stretch>
            <a:fillRect/>
          </a:stretch>
        </p:blipFill>
        <p:spPr>
          <a:xfrm>
            <a:off x="7788397" y="4999891"/>
            <a:ext cx="1054100" cy="1346200"/>
          </a:xfrm>
          <a:prstGeom prst="rect">
            <a:avLst/>
          </a:prstGeom>
        </p:spPr>
      </p:pic>
      <p:sp>
        <p:nvSpPr>
          <p:cNvPr id="12" name="矩形 11">
            <a:extLst>
              <a:ext uri="{FF2B5EF4-FFF2-40B4-BE49-F238E27FC236}">
                <a16:creationId xmlns:a16="http://schemas.microsoft.com/office/drawing/2014/main" id="{6D9CEB1C-D4FC-5024-B1D5-661E851BCB1F}"/>
              </a:ext>
            </a:extLst>
          </p:cNvPr>
          <p:cNvSpPr/>
          <p:nvPr/>
        </p:nvSpPr>
        <p:spPr>
          <a:xfrm>
            <a:off x="4255477" y="3933092"/>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E826DB84-53E5-F3EE-CAAA-B7A94357922A}"/>
              </a:ext>
            </a:extLst>
          </p:cNvPr>
          <p:cNvCxnSpPr>
            <a:cxnSpLocks/>
          </p:cNvCxnSpPr>
          <p:nvPr/>
        </p:nvCxnSpPr>
        <p:spPr>
          <a:xfrm flipH="1" flipV="1">
            <a:off x="4255477" y="3356708"/>
            <a:ext cx="251698" cy="57638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8F574206-553E-39F7-BED3-2A8F7CD86700}"/>
              </a:ext>
            </a:extLst>
          </p:cNvPr>
          <p:cNvSpPr/>
          <p:nvPr/>
        </p:nvSpPr>
        <p:spPr>
          <a:xfrm>
            <a:off x="3493477" y="4536831"/>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C41A802E-9E4A-FBC1-199E-33E5056FB122}"/>
              </a:ext>
            </a:extLst>
          </p:cNvPr>
          <p:cNvCxnSpPr>
            <a:cxnSpLocks/>
          </p:cNvCxnSpPr>
          <p:nvPr/>
        </p:nvCxnSpPr>
        <p:spPr>
          <a:xfrm flipH="1" flipV="1">
            <a:off x="2663978" y="3951654"/>
            <a:ext cx="829499" cy="56417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1EB6935-9860-6861-9164-DC52BA9B9376}"/>
              </a:ext>
            </a:extLst>
          </p:cNvPr>
          <p:cNvSpPr/>
          <p:nvPr/>
        </p:nvSpPr>
        <p:spPr>
          <a:xfrm>
            <a:off x="3215218" y="5359400"/>
            <a:ext cx="436403" cy="325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BC77F27-5DE9-0A86-65B5-EBA382ABF070}"/>
              </a:ext>
            </a:extLst>
          </p:cNvPr>
          <p:cNvPicPr>
            <a:picLocks noChangeAspect="1"/>
          </p:cNvPicPr>
          <p:nvPr/>
        </p:nvPicPr>
        <p:blipFill>
          <a:blip r:embed="rId9"/>
          <a:stretch>
            <a:fillRect/>
          </a:stretch>
        </p:blipFill>
        <p:spPr>
          <a:xfrm>
            <a:off x="1099589" y="5359400"/>
            <a:ext cx="1159510" cy="698500"/>
          </a:xfrm>
          <a:prstGeom prst="rect">
            <a:avLst/>
          </a:prstGeom>
        </p:spPr>
      </p:pic>
      <p:cxnSp>
        <p:nvCxnSpPr>
          <p:cNvPr id="20" name="直线箭头连接符 19">
            <a:extLst>
              <a:ext uri="{FF2B5EF4-FFF2-40B4-BE49-F238E27FC236}">
                <a16:creationId xmlns:a16="http://schemas.microsoft.com/office/drawing/2014/main" id="{F3937E1C-59C5-3CE1-54DF-D73F4F279CC6}"/>
              </a:ext>
            </a:extLst>
          </p:cNvPr>
          <p:cNvCxnSpPr>
            <a:cxnSpLocks/>
          </p:cNvCxnSpPr>
          <p:nvPr/>
        </p:nvCxnSpPr>
        <p:spPr>
          <a:xfrm flipH="1">
            <a:off x="2443195" y="5625613"/>
            <a:ext cx="767052" cy="4737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466677C-F0E1-D6AE-75AE-D20B5A3ACE90}"/>
              </a:ext>
            </a:extLst>
          </p:cNvPr>
          <p:cNvSpPr/>
          <p:nvPr/>
        </p:nvSpPr>
        <p:spPr>
          <a:xfrm>
            <a:off x="6436206" y="3951654"/>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256DD0CC-CEFA-C923-8887-CD9FA44FBDD5}"/>
              </a:ext>
            </a:extLst>
          </p:cNvPr>
          <p:cNvCxnSpPr>
            <a:cxnSpLocks/>
          </p:cNvCxnSpPr>
          <p:nvPr/>
        </p:nvCxnSpPr>
        <p:spPr>
          <a:xfrm flipV="1">
            <a:off x="6834268" y="3429000"/>
            <a:ext cx="682099" cy="52265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E20F10-471B-8A4B-5D1F-87E8790E92E5}"/>
              </a:ext>
            </a:extLst>
          </p:cNvPr>
          <p:cNvSpPr/>
          <p:nvPr/>
        </p:nvSpPr>
        <p:spPr>
          <a:xfrm>
            <a:off x="5699826" y="4344377"/>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1C9EE62-E13F-2C4F-0C01-EB4E8E1C4106}"/>
              </a:ext>
            </a:extLst>
          </p:cNvPr>
          <p:cNvSpPr/>
          <p:nvPr/>
        </p:nvSpPr>
        <p:spPr>
          <a:xfrm>
            <a:off x="6485093" y="5122005"/>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E61A338F-13E9-7D19-7BC2-BDEA6AB34401}"/>
              </a:ext>
            </a:extLst>
          </p:cNvPr>
          <p:cNvCxnSpPr>
            <a:cxnSpLocks/>
          </p:cNvCxnSpPr>
          <p:nvPr/>
        </p:nvCxnSpPr>
        <p:spPr>
          <a:xfrm>
            <a:off x="7004253" y="5334977"/>
            <a:ext cx="600048" cy="17975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E108ABC8-0474-6E51-556C-D1ADE66B3398}"/>
              </a:ext>
            </a:extLst>
          </p:cNvPr>
          <p:cNvCxnSpPr>
            <a:cxnSpLocks/>
          </p:cNvCxnSpPr>
          <p:nvPr/>
        </p:nvCxnSpPr>
        <p:spPr>
          <a:xfrm flipH="1" flipV="1">
            <a:off x="5699826" y="3356708"/>
            <a:ext cx="55969" cy="9691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F2DD8628-79A7-058E-64C8-6AF4F2196218}"/>
              </a:ext>
            </a:extLst>
          </p:cNvPr>
          <p:cNvSpPr txBox="1"/>
          <p:nvPr/>
        </p:nvSpPr>
        <p:spPr>
          <a:xfrm>
            <a:off x="3298978" y="6220508"/>
            <a:ext cx="158722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38" name="文本框 37">
            <a:extLst>
              <a:ext uri="{FF2B5EF4-FFF2-40B4-BE49-F238E27FC236}">
                <a16:creationId xmlns:a16="http://schemas.microsoft.com/office/drawing/2014/main" id="{4B1D8BE8-5496-AEB1-8D93-45E243B37801}"/>
              </a:ext>
            </a:extLst>
          </p:cNvPr>
          <p:cNvSpPr txBox="1"/>
          <p:nvPr/>
        </p:nvSpPr>
        <p:spPr>
          <a:xfrm>
            <a:off x="5444450" y="6224901"/>
            <a:ext cx="1292341"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40" name="直线连接符 39">
            <a:extLst>
              <a:ext uri="{FF2B5EF4-FFF2-40B4-BE49-F238E27FC236}">
                <a16:creationId xmlns:a16="http://schemas.microsoft.com/office/drawing/2014/main" id="{C64A458F-9D1D-BAB0-3ED8-35187B36DA82}"/>
              </a:ext>
            </a:extLst>
          </p:cNvPr>
          <p:cNvCxnSpPr>
            <a:cxnSpLocks/>
          </p:cNvCxnSpPr>
          <p:nvPr/>
        </p:nvCxnSpPr>
        <p:spPr>
          <a:xfrm flipH="1">
            <a:off x="5029275" y="1629508"/>
            <a:ext cx="19205" cy="4898777"/>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8DB23D2-60EF-D0A1-164D-5175DD705AFB}"/>
              </a:ext>
            </a:extLst>
          </p:cNvPr>
          <p:cNvSpPr/>
          <p:nvPr/>
        </p:nvSpPr>
        <p:spPr>
          <a:xfrm>
            <a:off x="586154" y="1629508"/>
            <a:ext cx="8730936" cy="4898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959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图片包含 显微镜, 物体, 照片, 镜子&#10;&#10;AI 生成的内容可能不正确。">
            <a:extLst>
              <a:ext uri="{FF2B5EF4-FFF2-40B4-BE49-F238E27FC236}">
                <a16:creationId xmlns:a16="http://schemas.microsoft.com/office/drawing/2014/main" id="{6C94DE0B-1193-43D0-0891-C733CCF07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61667" y="1400810"/>
            <a:ext cx="1755903" cy="1755903"/>
          </a:xfrm>
          <a:prstGeom prst="rect">
            <a:avLst/>
          </a:prstGeom>
        </p:spPr>
      </p:pic>
      <p:pic>
        <p:nvPicPr>
          <p:cNvPr id="37" name="图片 36" descr="黑暗里有星球&#10;&#10;AI 生成的内容可能不正确。">
            <a:extLst>
              <a:ext uri="{FF2B5EF4-FFF2-40B4-BE49-F238E27FC236}">
                <a16:creationId xmlns:a16="http://schemas.microsoft.com/office/drawing/2014/main" id="{A79FB347-0217-CF61-DB70-D813FE69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03926" y="1400809"/>
            <a:ext cx="1755904" cy="1755904"/>
          </a:xfrm>
          <a:prstGeom prst="rect">
            <a:avLst/>
          </a:prstGeom>
        </p:spPr>
      </p:pic>
      <p:pic>
        <p:nvPicPr>
          <p:cNvPr id="39" name="图片 38" descr="显微镜下的图&#10;&#10;AI 生成的内容可能不正确。">
            <a:extLst>
              <a:ext uri="{FF2B5EF4-FFF2-40B4-BE49-F238E27FC236}">
                <a16:creationId xmlns:a16="http://schemas.microsoft.com/office/drawing/2014/main" id="{FC59EA23-7EA5-D7CF-334E-749A30A7F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346186" y="1400807"/>
            <a:ext cx="1755905" cy="1755905"/>
          </a:xfrm>
          <a:prstGeom prst="rect">
            <a:avLst/>
          </a:prstGeom>
        </p:spPr>
      </p:pic>
      <p:sp>
        <p:nvSpPr>
          <p:cNvPr id="2" name="文本框 1">
            <a:extLst>
              <a:ext uri="{FF2B5EF4-FFF2-40B4-BE49-F238E27FC236}">
                <a16:creationId xmlns:a16="http://schemas.microsoft.com/office/drawing/2014/main" id="{722C317E-8D50-4EC2-E4C1-235D8685FDA3}"/>
              </a:ext>
            </a:extLst>
          </p:cNvPr>
          <p:cNvSpPr txBox="1"/>
          <p:nvPr/>
        </p:nvSpPr>
        <p:spPr>
          <a:xfrm>
            <a:off x="2354691" y="3429000"/>
            <a:ext cx="5693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3" name="文本框 2">
            <a:extLst>
              <a:ext uri="{FF2B5EF4-FFF2-40B4-BE49-F238E27FC236}">
                <a16:creationId xmlns:a16="http://schemas.microsoft.com/office/drawing/2014/main" id="{7F61A1DE-6BB0-C250-7CAE-919A92B9F31D}"/>
              </a:ext>
            </a:extLst>
          </p:cNvPr>
          <p:cNvSpPr txBox="1"/>
          <p:nvPr/>
        </p:nvSpPr>
        <p:spPr>
          <a:xfrm>
            <a:off x="5128944" y="3454033"/>
            <a:ext cx="64633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4" name="文本框 3">
            <a:extLst>
              <a:ext uri="{FF2B5EF4-FFF2-40B4-BE49-F238E27FC236}">
                <a16:creationId xmlns:a16="http://schemas.microsoft.com/office/drawing/2014/main" id="{BA83C4D6-1852-B1EE-2806-B3BB0F846051}"/>
              </a:ext>
            </a:extLst>
          </p:cNvPr>
          <p:cNvSpPr txBox="1"/>
          <p:nvPr/>
        </p:nvSpPr>
        <p:spPr>
          <a:xfrm>
            <a:off x="8107755" y="3429000"/>
            <a:ext cx="659155"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5" name="矩形 4">
            <a:extLst>
              <a:ext uri="{FF2B5EF4-FFF2-40B4-BE49-F238E27FC236}">
                <a16:creationId xmlns:a16="http://schemas.microsoft.com/office/drawing/2014/main" id="{4A09D767-C0E0-EDD1-5444-FAB0B80429FD}"/>
              </a:ext>
            </a:extLst>
          </p:cNvPr>
          <p:cNvSpPr/>
          <p:nvPr/>
        </p:nvSpPr>
        <p:spPr>
          <a:xfrm>
            <a:off x="2599027" y="1954530"/>
            <a:ext cx="532793" cy="628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00A1B4E-A83F-6F07-BA8D-AF00AF4E2AAB}"/>
              </a:ext>
            </a:extLst>
          </p:cNvPr>
          <p:cNvSpPr/>
          <p:nvPr/>
        </p:nvSpPr>
        <p:spPr>
          <a:xfrm>
            <a:off x="5452110" y="2251710"/>
            <a:ext cx="501032" cy="495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D812DF0-2215-FC84-9A37-A20AE472DF1D}"/>
              </a:ext>
            </a:extLst>
          </p:cNvPr>
          <p:cNvSpPr/>
          <p:nvPr/>
        </p:nvSpPr>
        <p:spPr>
          <a:xfrm>
            <a:off x="8107755" y="2411729"/>
            <a:ext cx="510466" cy="495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图片包含 显微镜, 物体, 照片, 镜子&#10;&#10;AI 生成的内容可能不正确。">
            <a:extLst>
              <a:ext uri="{FF2B5EF4-FFF2-40B4-BE49-F238E27FC236}">
                <a16:creationId xmlns:a16="http://schemas.microsoft.com/office/drawing/2014/main" id="{2EDA992A-FF5C-DE3D-71EC-12A96904EA7D}"/>
              </a:ext>
            </a:extLst>
          </p:cNvPr>
          <p:cNvPicPr>
            <a:picLocks noChangeAspect="1"/>
          </p:cNvPicPr>
          <p:nvPr/>
        </p:nvPicPr>
        <p:blipFill>
          <a:blip r:embed="rId3">
            <a:extLst>
              <a:ext uri="{28A0092B-C50C-407E-A947-70E740481C1C}">
                <a14:useLocalDpi xmlns:a14="http://schemas.microsoft.com/office/drawing/2010/main" val="0"/>
              </a:ext>
            </a:extLst>
          </a:blip>
          <a:srcRect l="27962" t="55875" r="29200" b="16545"/>
          <a:stretch>
            <a:fillRect/>
          </a:stretch>
        </p:blipFill>
        <p:spPr>
          <a:xfrm rot="16200000">
            <a:off x="752894" y="2861102"/>
            <a:ext cx="1764150" cy="1135796"/>
          </a:xfrm>
          <a:prstGeom prst="rect">
            <a:avLst/>
          </a:prstGeom>
        </p:spPr>
      </p:pic>
      <p:pic>
        <p:nvPicPr>
          <p:cNvPr id="9" name="图片 8" descr="黑暗里有星球&#10;&#10;AI 生成的内容可能不正确。">
            <a:extLst>
              <a:ext uri="{FF2B5EF4-FFF2-40B4-BE49-F238E27FC236}">
                <a16:creationId xmlns:a16="http://schemas.microsoft.com/office/drawing/2014/main" id="{80CF0C63-0F2B-2F56-8EF7-33C9E0B1D33D}"/>
              </a:ext>
            </a:extLst>
          </p:cNvPr>
          <p:cNvPicPr>
            <a:picLocks noChangeAspect="1"/>
          </p:cNvPicPr>
          <p:nvPr/>
        </p:nvPicPr>
        <p:blipFill>
          <a:blip r:embed="rId4">
            <a:extLst>
              <a:ext uri="{28A0092B-C50C-407E-A947-70E740481C1C}">
                <a14:useLocalDpi xmlns:a14="http://schemas.microsoft.com/office/drawing/2010/main" val="0"/>
              </a:ext>
            </a:extLst>
          </a:blip>
          <a:srcRect l="19852" t="51469" r="33280" b="11722"/>
          <a:stretch>
            <a:fillRect/>
          </a:stretch>
        </p:blipFill>
        <p:spPr>
          <a:xfrm rot="16200000">
            <a:off x="3466307" y="2925993"/>
            <a:ext cx="1667855" cy="1309889"/>
          </a:xfrm>
          <a:prstGeom prst="rect">
            <a:avLst/>
          </a:prstGeom>
        </p:spPr>
      </p:pic>
      <p:pic>
        <p:nvPicPr>
          <p:cNvPr id="10" name="图片 9" descr="显微镜下的图&#10;&#10;AI 生成的内容可能不正确。">
            <a:extLst>
              <a:ext uri="{FF2B5EF4-FFF2-40B4-BE49-F238E27FC236}">
                <a16:creationId xmlns:a16="http://schemas.microsoft.com/office/drawing/2014/main" id="{30D8B2E3-ADDA-B493-C0AE-371CA943F31B}"/>
              </a:ext>
            </a:extLst>
          </p:cNvPr>
          <p:cNvPicPr>
            <a:picLocks noChangeAspect="1"/>
          </p:cNvPicPr>
          <p:nvPr/>
        </p:nvPicPr>
        <p:blipFill>
          <a:blip r:embed="rId5">
            <a:extLst>
              <a:ext uri="{28A0092B-C50C-407E-A947-70E740481C1C}">
                <a14:useLocalDpi xmlns:a14="http://schemas.microsoft.com/office/drawing/2010/main" val="0"/>
              </a:ext>
            </a:extLst>
          </a:blip>
          <a:srcRect l="14198" t="45349" r="54557" b="28801"/>
          <a:stretch>
            <a:fillRect/>
          </a:stretch>
        </p:blipFill>
        <p:spPr>
          <a:xfrm rot="16200000">
            <a:off x="6361073" y="2939138"/>
            <a:ext cx="1667855" cy="1379833"/>
          </a:xfrm>
          <a:prstGeom prst="rect">
            <a:avLst/>
          </a:prstGeom>
        </p:spPr>
      </p:pic>
      <p:sp>
        <p:nvSpPr>
          <p:cNvPr id="11" name="矩形 10">
            <a:extLst>
              <a:ext uri="{FF2B5EF4-FFF2-40B4-BE49-F238E27FC236}">
                <a16:creationId xmlns:a16="http://schemas.microsoft.com/office/drawing/2014/main" id="{C690B7CB-B5E6-79AB-577D-9E0C070CE45D}"/>
              </a:ext>
            </a:extLst>
          </p:cNvPr>
          <p:cNvSpPr/>
          <p:nvPr/>
        </p:nvSpPr>
        <p:spPr>
          <a:xfrm>
            <a:off x="845820" y="1120140"/>
            <a:ext cx="8561070" cy="35775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90855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12" name="组合 111">
            <a:extLst>
              <a:ext uri="{FF2B5EF4-FFF2-40B4-BE49-F238E27FC236}">
                <a16:creationId xmlns:a16="http://schemas.microsoft.com/office/drawing/2014/main" id="{6116AAAC-6945-39FF-225F-82B38BF15305}"/>
              </a:ext>
            </a:extLst>
          </p:cNvPr>
          <p:cNvGrpSpPr/>
          <p:nvPr/>
        </p:nvGrpSpPr>
        <p:grpSpPr>
          <a:xfrm>
            <a:off x="7561966" y="673335"/>
            <a:ext cx="3417067" cy="2559041"/>
            <a:chOff x="7561966" y="673335"/>
            <a:chExt cx="3417067"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6" y="673335"/>
              <a:ext cx="3417067" cy="2559041"/>
            </a:xfrm>
            <a:prstGeom prst="roundRect">
              <a:avLst>
                <a:gd name="adj" fmla="val 141"/>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400" dirty="0">
                  <a:latin typeface="Times New Roman" panose="02020603050405020304" pitchFamily="18" charset="0"/>
                  <a:cs typeface="Times New Roman" panose="02020603050405020304" pitchFamily="18" charset="0"/>
                </a:rPr>
                <a:t>biomarker</a:t>
              </a:r>
              <a:endParaRPr lang="zh-CN" altLang="en-US" sz="1400" dirty="0">
                <a:latin typeface="Times New Roman" panose="02020603050405020304" pitchFamily="18" charset="0"/>
                <a:cs typeface="Times New Roman" panose="02020603050405020304" pitchFamily="18" charset="0"/>
              </a:endParaRP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908682"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6713268" y="2078856"/>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右 23">
            <a:extLst>
              <a:ext uri="{FF2B5EF4-FFF2-40B4-BE49-F238E27FC236}">
                <a16:creationId xmlns:a16="http://schemas.microsoft.com/office/drawing/2014/main" id="{0FA6DBA3-6C37-100F-522F-F88E21E898B0}"/>
              </a:ext>
            </a:extLst>
          </p:cNvPr>
          <p:cNvSpPr/>
          <p:nvPr/>
        </p:nvSpPr>
        <p:spPr>
          <a:xfrm rot="5400000">
            <a:off x="5653729" y="4280199"/>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21" name="表格 15">
            <a:extLst>
              <a:ext uri="{FF2B5EF4-FFF2-40B4-BE49-F238E27FC236}">
                <a16:creationId xmlns:a16="http://schemas.microsoft.com/office/drawing/2014/main" id="{9FB7E7CE-94BE-71ED-8069-413455879C47}"/>
              </a:ext>
            </a:extLst>
          </p:cNvPr>
          <p:cNvGraphicFramePr>
            <a:graphicFrameLocks noGrp="1"/>
          </p:cNvGraphicFramePr>
          <p:nvPr>
            <p:extLst>
              <p:ext uri="{D42A27DB-BD31-4B8C-83A1-F6EECF244321}">
                <p14:modId xmlns:p14="http://schemas.microsoft.com/office/powerpoint/2010/main" val="688258982"/>
              </p:ext>
            </p:extLst>
          </p:nvPr>
        </p:nvGraphicFramePr>
        <p:xfrm>
          <a:off x="9171670" y="508017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27" name="文本框 26">
            <a:extLst>
              <a:ext uri="{FF2B5EF4-FFF2-40B4-BE49-F238E27FC236}">
                <a16:creationId xmlns:a16="http://schemas.microsoft.com/office/drawing/2014/main" id="{0EBB578A-568D-7339-D510-0B18D9DF271B}"/>
              </a:ext>
            </a:extLst>
          </p:cNvPr>
          <p:cNvSpPr txBox="1"/>
          <p:nvPr/>
        </p:nvSpPr>
        <p:spPr>
          <a:xfrm>
            <a:off x="6096000" y="4255020"/>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111" name="组合 110">
            <a:extLst>
              <a:ext uri="{FF2B5EF4-FFF2-40B4-BE49-F238E27FC236}">
                <a16:creationId xmlns:a16="http://schemas.microsoft.com/office/drawing/2014/main" id="{635A90DB-07F2-B187-D231-B04614EA8D1A}"/>
              </a:ext>
            </a:extLst>
          </p:cNvPr>
          <p:cNvGrpSpPr/>
          <p:nvPr/>
        </p:nvGrpSpPr>
        <p:grpSpPr>
          <a:xfrm>
            <a:off x="5441611" y="4828904"/>
            <a:ext cx="1102584" cy="1225591"/>
            <a:chOff x="5441611" y="4828904"/>
            <a:chExt cx="1102584" cy="1225591"/>
          </a:xfrm>
        </p:grpSpPr>
        <p:sp>
          <p:nvSpPr>
            <p:cNvPr id="29" name="Google Shape;9898;p139">
              <a:extLst>
                <a:ext uri="{FF2B5EF4-FFF2-40B4-BE49-F238E27FC236}">
                  <a16:creationId xmlns:a16="http://schemas.microsoft.com/office/drawing/2014/main" id="{92BCD8BB-4A5D-934E-6873-DA23421F29EB}"/>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 name="Google Shape;9899;p139">
              <a:extLst>
                <a:ext uri="{FF2B5EF4-FFF2-40B4-BE49-F238E27FC236}">
                  <a16:creationId xmlns:a16="http://schemas.microsoft.com/office/drawing/2014/main" id="{9A01ED71-B591-E520-0E04-9EE8535FDC14}"/>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 name="Google Shape;9900;p139">
              <a:extLst>
                <a:ext uri="{FF2B5EF4-FFF2-40B4-BE49-F238E27FC236}">
                  <a16:creationId xmlns:a16="http://schemas.microsoft.com/office/drawing/2014/main" id="{2E6D43D9-C217-7F11-82D8-3639B2EAFA5D}"/>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 name="Google Shape;9901;p139">
              <a:extLst>
                <a:ext uri="{FF2B5EF4-FFF2-40B4-BE49-F238E27FC236}">
                  <a16:creationId xmlns:a16="http://schemas.microsoft.com/office/drawing/2014/main" id="{786E8382-66E8-A104-E7D2-F64039A3624E}"/>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 name="Google Shape;9902;p139">
              <a:extLst>
                <a:ext uri="{FF2B5EF4-FFF2-40B4-BE49-F238E27FC236}">
                  <a16:creationId xmlns:a16="http://schemas.microsoft.com/office/drawing/2014/main" id="{109F8254-535E-A16A-AF08-D46D3EF3C455}"/>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4" name="Google Shape;9903;p139">
              <a:extLst>
                <a:ext uri="{FF2B5EF4-FFF2-40B4-BE49-F238E27FC236}">
                  <a16:creationId xmlns:a16="http://schemas.microsoft.com/office/drawing/2014/main" id="{24C01401-CB47-C12B-B4D3-B0332AE445E9}"/>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5" name="Google Shape;9904;p139">
              <a:extLst>
                <a:ext uri="{FF2B5EF4-FFF2-40B4-BE49-F238E27FC236}">
                  <a16:creationId xmlns:a16="http://schemas.microsoft.com/office/drawing/2014/main" id="{BEF9CFB3-621F-9489-AB5D-E3D35EACC1C3}"/>
                </a:ext>
              </a:extLst>
            </p:cNvPr>
            <p:cNvCxnSpPr>
              <a:stCxn id="31" idx="6"/>
              <a:endCxn id="32"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36" name="Google Shape;9905;p139">
              <a:extLst>
                <a:ext uri="{FF2B5EF4-FFF2-40B4-BE49-F238E27FC236}">
                  <a16:creationId xmlns:a16="http://schemas.microsoft.com/office/drawing/2014/main" id="{EF4C0C7F-64A2-BCC6-AF76-71D02BA77663}"/>
                </a:ext>
              </a:extLst>
            </p:cNvPr>
            <p:cNvCxnSpPr>
              <a:stCxn id="31" idx="6"/>
              <a:endCxn id="34"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37" name="Google Shape;9906;p139">
              <a:extLst>
                <a:ext uri="{FF2B5EF4-FFF2-40B4-BE49-F238E27FC236}">
                  <a16:creationId xmlns:a16="http://schemas.microsoft.com/office/drawing/2014/main" id="{20449953-64B9-F764-7D6C-057BA50E4EB3}"/>
                </a:ext>
              </a:extLst>
            </p:cNvPr>
            <p:cNvCxnSpPr>
              <a:stCxn id="31" idx="6"/>
              <a:endCxn id="33"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38" name="Google Shape;9907;p139">
              <a:extLst>
                <a:ext uri="{FF2B5EF4-FFF2-40B4-BE49-F238E27FC236}">
                  <a16:creationId xmlns:a16="http://schemas.microsoft.com/office/drawing/2014/main" id="{5327C7A2-5FBE-460D-2FCF-B537AC452BC3}"/>
                </a:ext>
              </a:extLst>
            </p:cNvPr>
            <p:cNvCxnSpPr>
              <a:stCxn id="29" idx="6"/>
              <a:endCxn id="34"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39" name="Google Shape;9908;p139">
              <a:extLst>
                <a:ext uri="{FF2B5EF4-FFF2-40B4-BE49-F238E27FC236}">
                  <a16:creationId xmlns:a16="http://schemas.microsoft.com/office/drawing/2014/main" id="{AE6CA727-ED50-BE80-8FE2-7A498FC73E53}"/>
                </a:ext>
              </a:extLst>
            </p:cNvPr>
            <p:cNvCxnSpPr>
              <a:stCxn id="29" idx="6"/>
              <a:endCxn id="32"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40" name="Google Shape;9909;p139">
              <a:extLst>
                <a:ext uri="{FF2B5EF4-FFF2-40B4-BE49-F238E27FC236}">
                  <a16:creationId xmlns:a16="http://schemas.microsoft.com/office/drawing/2014/main" id="{8D3DE404-E843-816B-3A99-661411D1FFDC}"/>
                </a:ext>
              </a:extLst>
            </p:cNvPr>
            <p:cNvCxnSpPr>
              <a:stCxn id="29" idx="6"/>
              <a:endCxn id="33"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41" name="Google Shape;9910;p139">
              <a:extLst>
                <a:ext uri="{FF2B5EF4-FFF2-40B4-BE49-F238E27FC236}">
                  <a16:creationId xmlns:a16="http://schemas.microsoft.com/office/drawing/2014/main" id="{5CDA7E77-5B42-DD73-7E8B-FC0F20FAB1D8}"/>
                </a:ext>
              </a:extLst>
            </p:cNvPr>
            <p:cNvCxnSpPr>
              <a:stCxn id="30" idx="6"/>
              <a:endCxn id="34"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42" name="Google Shape;9911;p139">
              <a:extLst>
                <a:ext uri="{FF2B5EF4-FFF2-40B4-BE49-F238E27FC236}">
                  <a16:creationId xmlns:a16="http://schemas.microsoft.com/office/drawing/2014/main" id="{02F86834-6E28-2538-1E07-5AD2407C180D}"/>
                </a:ext>
              </a:extLst>
            </p:cNvPr>
            <p:cNvCxnSpPr>
              <a:stCxn id="30" idx="6"/>
              <a:endCxn id="32"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43" name="Google Shape;9912;p139">
              <a:extLst>
                <a:ext uri="{FF2B5EF4-FFF2-40B4-BE49-F238E27FC236}">
                  <a16:creationId xmlns:a16="http://schemas.microsoft.com/office/drawing/2014/main" id="{2EEFBFC9-8C42-E625-8A8F-C657548A4749}"/>
                </a:ext>
              </a:extLst>
            </p:cNvPr>
            <p:cNvCxnSpPr>
              <a:stCxn id="30" idx="6"/>
              <a:endCxn id="33"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44" name="Google Shape;9922;p139">
              <a:extLst>
                <a:ext uri="{FF2B5EF4-FFF2-40B4-BE49-F238E27FC236}">
                  <a16:creationId xmlns:a16="http://schemas.microsoft.com/office/drawing/2014/main" id="{01E3D448-8C01-DFB3-2FFE-D4A51016DBB1}"/>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5" name="Google Shape;9923;p139">
              <a:extLst>
                <a:ext uri="{FF2B5EF4-FFF2-40B4-BE49-F238E27FC236}">
                  <a16:creationId xmlns:a16="http://schemas.microsoft.com/office/drawing/2014/main" id="{B2F35DB9-AACD-828A-01FC-AAF25AE7B109}"/>
                </a:ext>
              </a:extLst>
            </p:cNvPr>
            <p:cNvCxnSpPr>
              <a:stCxn id="31" idx="6"/>
              <a:endCxn id="44"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46" name="Google Shape;9924;p139">
              <a:extLst>
                <a:ext uri="{FF2B5EF4-FFF2-40B4-BE49-F238E27FC236}">
                  <a16:creationId xmlns:a16="http://schemas.microsoft.com/office/drawing/2014/main" id="{550AC5C8-5E32-66D2-C544-3C378243A333}"/>
                </a:ext>
              </a:extLst>
            </p:cNvPr>
            <p:cNvCxnSpPr>
              <a:stCxn id="29" idx="6"/>
              <a:endCxn id="44"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47" name="Google Shape;9925;p139">
              <a:extLst>
                <a:ext uri="{FF2B5EF4-FFF2-40B4-BE49-F238E27FC236}">
                  <a16:creationId xmlns:a16="http://schemas.microsoft.com/office/drawing/2014/main" id="{A5672705-8EBD-CFBC-22EA-1611C975040B}"/>
                </a:ext>
              </a:extLst>
            </p:cNvPr>
            <p:cNvCxnSpPr>
              <a:stCxn id="30" idx="6"/>
              <a:endCxn id="44"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48" name="Google Shape;9928;p139">
              <a:extLst>
                <a:ext uri="{FF2B5EF4-FFF2-40B4-BE49-F238E27FC236}">
                  <a16:creationId xmlns:a16="http://schemas.microsoft.com/office/drawing/2014/main" id="{2E4DD568-D2B0-051F-4FC8-82ABC6CD430A}"/>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 name="Google Shape;9930;p139">
              <a:extLst>
                <a:ext uri="{FF2B5EF4-FFF2-40B4-BE49-F238E27FC236}">
                  <a16:creationId xmlns:a16="http://schemas.microsoft.com/office/drawing/2014/main" id="{7285D098-0483-C8CB-614F-717BD9A90049}"/>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0" name="Google Shape;9931;p139">
              <a:extLst>
                <a:ext uri="{FF2B5EF4-FFF2-40B4-BE49-F238E27FC236}">
                  <a16:creationId xmlns:a16="http://schemas.microsoft.com/office/drawing/2014/main" id="{2AA69131-C431-90CE-5026-274F8BE71B76}"/>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1" name="Google Shape;9932;p139">
              <a:extLst>
                <a:ext uri="{FF2B5EF4-FFF2-40B4-BE49-F238E27FC236}">
                  <a16:creationId xmlns:a16="http://schemas.microsoft.com/office/drawing/2014/main" id="{F450FAC7-9B50-4E48-88D5-1D4985A975DC}"/>
                </a:ext>
              </a:extLst>
            </p:cNvPr>
            <p:cNvCxnSpPr>
              <a:stCxn id="31" idx="6"/>
              <a:endCxn id="48"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52" name="Google Shape;9948;p139">
              <a:extLst>
                <a:ext uri="{FF2B5EF4-FFF2-40B4-BE49-F238E27FC236}">
                  <a16:creationId xmlns:a16="http://schemas.microsoft.com/office/drawing/2014/main" id="{48BA1A87-5C55-99CE-0908-79871A03F36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3" name="Google Shape;9953;p139">
              <a:extLst>
                <a:ext uri="{FF2B5EF4-FFF2-40B4-BE49-F238E27FC236}">
                  <a16:creationId xmlns:a16="http://schemas.microsoft.com/office/drawing/2014/main" id="{A5C446E2-7DF8-F0C2-F47F-4FF9B7B693CB}"/>
                </a:ext>
              </a:extLst>
            </p:cNvPr>
            <p:cNvCxnSpPr>
              <a:stCxn id="52" idx="6"/>
              <a:endCxn id="44"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54" name="Google Shape;9953;p139">
              <a:extLst>
                <a:ext uri="{FF2B5EF4-FFF2-40B4-BE49-F238E27FC236}">
                  <a16:creationId xmlns:a16="http://schemas.microsoft.com/office/drawing/2014/main" id="{3880985D-6CBD-F92B-C5A9-4F9968599FBA}"/>
                </a:ext>
              </a:extLst>
            </p:cNvPr>
            <p:cNvCxnSpPr>
              <a:stCxn id="52" idx="6"/>
              <a:endCxn id="34"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53;p139">
              <a:extLst>
                <a:ext uri="{FF2B5EF4-FFF2-40B4-BE49-F238E27FC236}">
                  <a16:creationId xmlns:a16="http://schemas.microsoft.com/office/drawing/2014/main" id="{74A57CBD-B200-9969-CE29-BC85E7D40CF6}"/>
                </a:ext>
              </a:extLst>
            </p:cNvPr>
            <p:cNvCxnSpPr>
              <a:stCxn id="52" idx="6"/>
              <a:endCxn id="32"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53;p139">
              <a:extLst>
                <a:ext uri="{FF2B5EF4-FFF2-40B4-BE49-F238E27FC236}">
                  <a16:creationId xmlns:a16="http://schemas.microsoft.com/office/drawing/2014/main" id="{C7E5BD0D-5F26-5E9B-936F-321BAE256CAC}"/>
                </a:ext>
              </a:extLst>
            </p:cNvPr>
            <p:cNvCxnSpPr>
              <a:stCxn id="52" idx="6"/>
              <a:endCxn id="48"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53;p139">
              <a:extLst>
                <a:ext uri="{FF2B5EF4-FFF2-40B4-BE49-F238E27FC236}">
                  <a16:creationId xmlns:a16="http://schemas.microsoft.com/office/drawing/2014/main" id="{437F64F8-CE9A-C6FB-B86D-75F45B035492}"/>
                </a:ext>
              </a:extLst>
            </p:cNvPr>
            <p:cNvCxnSpPr>
              <a:stCxn id="52" idx="6"/>
              <a:endCxn id="33"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58" name="图片 57">
              <a:extLst>
                <a:ext uri="{FF2B5EF4-FFF2-40B4-BE49-F238E27FC236}">
                  <a16:creationId xmlns:a16="http://schemas.microsoft.com/office/drawing/2014/main" id="{20CB8BE7-2955-39A0-9B5D-E7A26A3C5366}"/>
                </a:ext>
              </a:extLst>
            </p:cNvPr>
            <p:cNvPicPr>
              <a:picLocks noChangeAspect="1"/>
            </p:cNvPicPr>
            <p:nvPr/>
          </p:nvPicPr>
          <p:blipFill>
            <a:blip r:embed="rId8"/>
            <a:stretch>
              <a:fillRect/>
            </a:stretch>
          </p:blipFill>
          <p:spPr>
            <a:xfrm>
              <a:off x="6303875" y="4967373"/>
              <a:ext cx="240320" cy="966648"/>
            </a:xfrm>
            <a:prstGeom prst="rect">
              <a:avLst/>
            </a:prstGeom>
          </p:spPr>
        </p:pic>
        <p:grpSp>
          <p:nvGrpSpPr>
            <p:cNvPr id="59" name="组合 58">
              <a:extLst>
                <a:ext uri="{FF2B5EF4-FFF2-40B4-BE49-F238E27FC236}">
                  <a16:creationId xmlns:a16="http://schemas.microsoft.com/office/drawing/2014/main" id="{E6C1EC10-6CDD-BC0E-66E4-17DF48B2268F}"/>
                </a:ext>
              </a:extLst>
            </p:cNvPr>
            <p:cNvGrpSpPr/>
            <p:nvPr/>
          </p:nvGrpSpPr>
          <p:grpSpPr>
            <a:xfrm rot="10800000">
              <a:off x="6102799" y="4952029"/>
              <a:ext cx="207510" cy="1003190"/>
              <a:chOff x="6054232" y="1611737"/>
              <a:chExt cx="473779" cy="2246084"/>
            </a:xfrm>
          </p:grpSpPr>
          <p:cxnSp>
            <p:nvCxnSpPr>
              <p:cNvPr id="60" name="Google Shape;9904;p139">
                <a:extLst>
                  <a:ext uri="{FF2B5EF4-FFF2-40B4-BE49-F238E27FC236}">
                    <a16:creationId xmlns:a16="http://schemas.microsoft.com/office/drawing/2014/main" id="{BA2AA90B-03B2-74EA-BD5F-974B6C6F5B20}"/>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05;p139">
                <a:extLst>
                  <a:ext uri="{FF2B5EF4-FFF2-40B4-BE49-F238E27FC236}">
                    <a16:creationId xmlns:a16="http://schemas.microsoft.com/office/drawing/2014/main" id="{C7FFACFB-CCE1-7FB9-D82F-1BF215178A5A}"/>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64" name="Google Shape;9906;p139">
                <a:extLst>
                  <a:ext uri="{FF2B5EF4-FFF2-40B4-BE49-F238E27FC236}">
                    <a16:creationId xmlns:a16="http://schemas.microsoft.com/office/drawing/2014/main" id="{56BD38AC-A932-8C9F-A10B-2EDC35124D5D}"/>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07;p139">
                <a:extLst>
                  <a:ext uri="{FF2B5EF4-FFF2-40B4-BE49-F238E27FC236}">
                    <a16:creationId xmlns:a16="http://schemas.microsoft.com/office/drawing/2014/main" id="{4713F506-2441-CDB4-9819-649EFEFFCAF1}"/>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67" name="Google Shape;9908;p139">
                <a:extLst>
                  <a:ext uri="{FF2B5EF4-FFF2-40B4-BE49-F238E27FC236}">
                    <a16:creationId xmlns:a16="http://schemas.microsoft.com/office/drawing/2014/main" id="{6C8FDFD2-39CB-739B-5DA2-AB404FA634C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68" name="Google Shape;9909;p139">
                <a:extLst>
                  <a:ext uri="{FF2B5EF4-FFF2-40B4-BE49-F238E27FC236}">
                    <a16:creationId xmlns:a16="http://schemas.microsoft.com/office/drawing/2014/main" id="{E8DDBB4C-C23D-E0E2-46D0-806A70039510}"/>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10;p139">
                <a:extLst>
                  <a:ext uri="{FF2B5EF4-FFF2-40B4-BE49-F238E27FC236}">
                    <a16:creationId xmlns:a16="http://schemas.microsoft.com/office/drawing/2014/main" id="{03501688-F942-A4E3-5A52-7D1AB590C0D0}"/>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11;p139">
                <a:extLst>
                  <a:ext uri="{FF2B5EF4-FFF2-40B4-BE49-F238E27FC236}">
                    <a16:creationId xmlns:a16="http://schemas.microsoft.com/office/drawing/2014/main" id="{DFD976D6-0279-47D2-B950-DCFB4F349479}"/>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78" name="Google Shape;9912;p139">
                <a:extLst>
                  <a:ext uri="{FF2B5EF4-FFF2-40B4-BE49-F238E27FC236}">
                    <a16:creationId xmlns:a16="http://schemas.microsoft.com/office/drawing/2014/main" id="{BF4900C9-9D43-CA0B-2292-86B594AE7FE8}"/>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79" name="Google Shape;9923;p139">
                <a:extLst>
                  <a:ext uri="{FF2B5EF4-FFF2-40B4-BE49-F238E27FC236}">
                    <a16:creationId xmlns:a16="http://schemas.microsoft.com/office/drawing/2014/main" id="{786A7F1F-E405-61DB-4B87-C6100DC80E90}"/>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24;p139">
                <a:extLst>
                  <a:ext uri="{FF2B5EF4-FFF2-40B4-BE49-F238E27FC236}">
                    <a16:creationId xmlns:a16="http://schemas.microsoft.com/office/drawing/2014/main" id="{31FD5E09-C32C-44C1-EFDB-DB6C76E11B35}"/>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25;p139">
                <a:extLst>
                  <a:ext uri="{FF2B5EF4-FFF2-40B4-BE49-F238E27FC236}">
                    <a16:creationId xmlns:a16="http://schemas.microsoft.com/office/drawing/2014/main" id="{D4E0AFAB-98CB-2994-E45C-E9A2E9BC2785}"/>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30;p139">
                <a:extLst>
                  <a:ext uri="{FF2B5EF4-FFF2-40B4-BE49-F238E27FC236}">
                    <a16:creationId xmlns:a16="http://schemas.microsoft.com/office/drawing/2014/main" id="{F0747317-5278-C4F2-7E61-ABB73E72B2B1}"/>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31;p139">
                <a:extLst>
                  <a:ext uri="{FF2B5EF4-FFF2-40B4-BE49-F238E27FC236}">
                    <a16:creationId xmlns:a16="http://schemas.microsoft.com/office/drawing/2014/main" id="{D6C75C62-6698-3DDE-1CCE-6FAFB8AF57C4}"/>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32;p139">
                <a:extLst>
                  <a:ext uri="{FF2B5EF4-FFF2-40B4-BE49-F238E27FC236}">
                    <a16:creationId xmlns:a16="http://schemas.microsoft.com/office/drawing/2014/main" id="{3224F81A-916D-8DAA-BFB3-7BA2AE718042}"/>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a:extLst>
                  <a:ext uri="{FF2B5EF4-FFF2-40B4-BE49-F238E27FC236}">
                    <a16:creationId xmlns:a16="http://schemas.microsoft.com/office/drawing/2014/main" id="{5533B31E-7909-B520-3141-7C5D2025912D}"/>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53;p139">
                <a:extLst>
                  <a:ext uri="{FF2B5EF4-FFF2-40B4-BE49-F238E27FC236}">
                    <a16:creationId xmlns:a16="http://schemas.microsoft.com/office/drawing/2014/main" id="{25627833-7469-EA2B-0990-F27D08DCCB00}"/>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1" name="Google Shape;9953;p139">
                <a:extLst>
                  <a:ext uri="{FF2B5EF4-FFF2-40B4-BE49-F238E27FC236}">
                    <a16:creationId xmlns:a16="http://schemas.microsoft.com/office/drawing/2014/main" id="{F56D4823-792C-2529-AFC6-DEA6435E1E8A}"/>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ECDFA58E-6596-5ABB-7B8F-052F1832231F}"/>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E43CF5BF-1BC6-CAE2-E5BF-ACC6DFE8FC1E}"/>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98" name="文本框 97">
            <a:extLst>
              <a:ext uri="{FF2B5EF4-FFF2-40B4-BE49-F238E27FC236}">
                <a16:creationId xmlns:a16="http://schemas.microsoft.com/office/drawing/2014/main" id="{39BA6178-9E79-8677-2686-91F5CEFCA5F0}"/>
              </a:ext>
            </a:extLst>
          </p:cNvPr>
          <p:cNvSpPr txBox="1"/>
          <p:nvPr/>
        </p:nvSpPr>
        <p:spPr>
          <a:xfrm>
            <a:off x="7008147" y="3586362"/>
            <a:ext cx="113685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教师模型</a:t>
            </a:r>
          </a:p>
        </p:txBody>
      </p:sp>
      <p:sp>
        <p:nvSpPr>
          <p:cNvPr id="99" name="矩形: 圆角 100">
            <a:extLst>
              <a:ext uri="{FF2B5EF4-FFF2-40B4-BE49-F238E27FC236}">
                <a16:creationId xmlns:a16="http://schemas.microsoft.com/office/drawing/2014/main" id="{F58B2810-7C19-D4B8-0B08-D07F2344FBEB}"/>
              </a:ext>
            </a:extLst>
          </p:cNvPr>
          <p:cNvSpPr/>
          <p:nvPr/>
        </p:nvSpPr>
        <p:spPr>
          <a:xfrm>
            <a:off x="4518188" y="4767956"/>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5D7D6E3B-3C1B-C228-82CB-2BD7CE03B880}"/>
              </a:ext>
            </a:extLst>
          </p:cNvPr>
          <p:cNvSpPr txBox="1"/>
          <p:nvPr/>
        </p:nvSpPr>
        <p:spPr>
          <a:xfrm>
            <a:off x="6583355" y="5510618"/>
            <a:ext cx="1107996"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学生模型</a:t>
            </a:r>
          </a:p>
        </p:txBody>
      </p:sp>
      <p:cxnSp>
        <p:nvCxnSpPr>
          <p:cNvPr id="104" name="直线箭头连接符 103">
            <a:extLst>
              <a:ext uri="{FF2B5EF4-FFF2-40B4-BE49-F238E27FC236}">
                <a16:creationId xmlns:a16="http://schemas.microsoft.com/office/drawing/2014/main" id="{19A9257F-6EF2-C1E5-B9CD-CA2A82B086DF}"/>
              </a:ext>
            </a:extLst>
          </p:cNvPr>
          <p:cNvCxnSpPr/>
          <p:nvPr/>
        </p:nvCxnSpPr>
        <p:spPr>
          <a:xfrm>
            <a:off x="9997611" y="3955694"/>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19D0D12-2E71-56AC-B4DC-3E6E695648EF}"/>
              </a:ext>
            </a:extLst>
          </p:cNvPr>
          <p:cNvCxnSpPr>
            <a:cxnSpLocks/>
            <a:stCxn id="99" idx="3"/>
          </p:cNvCxnSpPr>
          <p:nvPr/>
        </p:nvCxnSpPr>
        <p:spPr>
          <a:xfrm>
            <a:off x="7720205" y="5411226"/>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FA50F354-F956-B146-8163-CA53C3E8F4E9}"/>
              </a:ext>
            </a:extLst>
          </p:cNvPr>
          <p:cNvSpPr/>
          <p:nvPr/>
        </p:nvSpPr>
        <p:spPr>
          <a:xfrm>
            <a:off x="90312" y="134283"/>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64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13751;p207">
            <a:extLst>
              <a:ext uri="{FF2B5EF4-FFF2-40B4-BE49-F238E27FC236}">
                <a16:creationId xmlns:a16="http://schemas.microsoft.com/office/drawing/2014/main" id="{15A192B0-A2C5-4BCD-BF6A-333CF21AFB7C}"/>
              </a:ext>
            </a:extLst>
          </p:cNvPr>
          <p:cNvSpPr/>
          <p:nvPr>
            <p:custDataLst>
              <p:tags r:id="rId1"/>
            </p:custDataLst>
          </p:nvPr>
        </p:nvSpPr>
        <p:spPr>
          <a:xfrm flipH="1">
            <a:off x="4252843"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4" name="Google Shape;13751;p207">
            <a:extLst>
              <a:ext uri="{FF2B5EF4-FFF2-40B4-BE49-F238E27FC236}">
                <a16:creationId xmlns:a16="http://schemas.microsoft.com/office/drawing/2014/main" id="{AEAB9589-21FE-4385-BC42-842B3DBBDBE4}"/>
              </a:ext>
            </a:extLst>
          </p:cNvPr>
          <p:cNvSpPr/>
          <p:nvPr>
            <p:custDataLst>
              <p:tags r:id="rId2"/>
            </p:custDataLst>
          </p:nvPr>
        </p:nvSpPr>
        <p:spPr>
          <a:xfrm flipH="1">
            <a:off x="3993398"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6" name="Google Shape;13751;p207">
            <a:extLst>
              <a:ext uri="{FF2B5EF4-FFF2-40B4-BE49-F238E27FC236}">
                <a16:creationId xmlns:a16="http://schemas.microsoft.com/office/drawing/2014/main" id="{0F80EA51-1870-439E-8FAD-6A7C56CB7F9F}"/>
              </a:ext>
            </a:extLst>
          </p:cNvPr>
          <p:cNvSpPr/>
          <p:nvPr>
            <p:custDataLst>
              <p:tags r:id="rId3"/>
            </p:custDataLst>
          </p:nvPr>
        </p:nvSpPr>
        <p:spPr>
          <a:xfrm flipH="1">
            <a:off x="3725706"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2" name="Google Shape;13751;p207">
            <a:extLst>
              <a:ext uri="{FF2B5EF4-FFF2-40B4-BE49-F238E27FC236}">
                <a16:creationId xmlns:a16="http://schemas.microsoft.com/office/drawing/2014/main" id="{6F203D0E-686E-4CC8-B93B-60A10C8C4E52}"/>
              </a:ext>
            </a:extLst>
          </p:cNvPr>
          <p:cNvSpPr/>
          <p:nvPr>
            <p:custDataLst>
              <p:tags r:id="rId4"/>
            </p:custDataLst>
          </p:nvPr>
        </p:nvSpPr>
        <p:spPr>
          <a:xfrm flipH="1">
            <a:off x="3458014"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1" name="Google Shape;13751;p207">
            <a:extLst>
              <a:ext uri="{FF2B5EF4-FFF2-40B4-BE49-F238E27FC236}">
                <a16:creationId xmlns:a16="http://schemas.microsoft.com/office/drawing/2014/main" id="{44D0603C-7547-4D97-8BFA-C06A11899853}"/>
              </a:ext>
            </a:extLst>
          </p:cNvPr>
          <p:cNvSpPr/>
          <p:nvPr>
            <p:custDataLst>
              <p:tags r:id="rId5"/>
            </p:custDataLst>
          </p:nvPr>
        </p:nvSpPr>
        <p:spPr>
          <a:xfrm flipH="1">
            <a:off x="3198569"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9" name="Google Shape;13750;p207">
            <a:extLst>
              <a:ext uri="{FF2B5EF4-FFF2-40B4-BE49-F238E27FC236}">
                <a16:creationId xmlns:a16="http://schemas.microsoft.com/office/drawing/2014/main" id="{4E9E07A7-CC86-4FA4-9E2E-C006506F3D41}"/>
              </a:ext>
            </a:extLst>
          </p:cNvPr>
          <p:cNvSpPr/>
          <p:nvPr>
            <p:custDataLst>
              <p:tags r:id="rId6"/>
            </p:custDataLst>
          </p:nvPr>
        </p:nvSpPr>
        <p:spPr>
          <a:xfrm>
            <a:off x="2540725"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35" name="Google Shape;13750;p207">
            <a:extLst>
              <a:ext uri="{FF2B5EF4-FFF2-40B4-BE49-F238E27FC236}">
                <a16:creationId xmlns:a16="http://schemas.microsoft.com/office/drawing/2014/main" id="{BC9AC18E-DB6A-4A9A-A18E-E03ABA211355}"/>
              </a:ext>
            </a:extLst>
          </p:cNvPr>
          <p:cNvSpPr/>
          <p:nvPr>
            <p:custDataLst>
              <p:tags r:id="rId7"/>
            </p:custDataLst>
          </p:nvPr>
        </p:nvSpPr>
        <p:spPr>
          <a:xfrm flipH="1">
            <a:off x="3293918"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6" name="Google Shape;13750;p207">
            <a:extLst>
              <a:ext uri="{FF2B5EF4-FFF2-40B4-BE49-F238E27FC236}">
                <a16:creationId xmlns:a16="http://schemas.microsoft.com/office/drawing/2014/main" id="{8C861FA0-B8C5-4653-80E9-E913A9656E47}"/>
              </a:ext>
            </a:extLst>
          </p:cNvPr>
          <p:cNvSpPr/>
          <p:nvPr>
            <p:custDataLst>
              <p:tags r:id="rId8"/>
            </p:custDataLst>
          </p:nvPr>
        </p:nvSpPr>
        <p:spPr>
          <a:xfrm flipH="1">
            <a:off x="3652649"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7" name="Google Shape;13750;p207">
            <a:extLst>
              <a:ext uri="{FF2B5EF4-FFF2-40B4-BE49-F238E27FC236}">
                <a16:creationId xmlns:a16="http://schemas.microsoft.com/office/drawing/2014/main" id="{9C25B1A2-F3FB-471A-B1D3-3891E7CC0549}"/>
              </a:ext>
            </a:extLst>
          </p:cNvPr>
          <p:cNvSpPr/>
          <p:nvPr>
            <p:custDataLst>
              <p:tags r:id="rId9"/>
            </p:custDataLst>
          </p:nvPr>
        </p:nvSpPr>
        <p:spPr>
          <a:xfrm flipH="1">
            <a:off x="4007277" y="88842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8" name="Google Shape;13750;p207">
            <a:extLst>
              <a:ext uri="{FF2B5EF4-FFF2-40B4-BE49-F238E27FC236}">
                <a16:creationId xmlns:a16="http://schemas.microsoft.com/office/drawing/2014/main" id="{A7C1E77C-E6BF-486C-B91E-8185B82379EC}"/>
              </a:ext>
            </a:extLst>
          </p:cNvPr>
          <p:cNvSpPr/>
          <p:nvPr>
            <p:custDataLst>
              <p:tags r:id="rId10"/>
            </p:custDataLst>
          </p:nvPr>
        </p:nvSpPr>
        <p:spPr>
          <a:xfrm flipH="1">
            <a:off x="4349903"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 name="Google Shape;13750;p207">
            <a:extLst>
              <a:ext uri="{FF2B5EF4-FFF2-40B4-BE49-F238E27FC236}">
                <a16:creationId xmlns:a16="http://schemas.microsoft.com/office/drawing/2014/main" id="{553712FC-1916-47F0-9A75-531C91F3AC06}"/>
              </a:ext>
            </a:extLst>
          </p:cNvPr>
          <p:cNvSpPr/>
          <p:nvPr>
            <p:custDataLst>
              <p:tags r:id="rId11"/>
            </p:custDataLst>
          </p:nvPr>
        </p:nvSpPr>
        <p:spPr>
          <a:xfrm flipH="1">
            <a:off x="2546310" y="877757"/>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Google Shape;13750;p207">
            <a:extLst>
              <a:ext uri="{FF2B5EF4-FFF2-40B4-BE49-F238E27FC236}">
                <a16:creationId xmlns:a16="http://schemas.microsoft.com/office/drawing/2014/main" id="{8E56B7D3-03CE-467E-873E-050A7D7FEEF6}"/>
              </a:ext>
            </a:extLst>
          </p:cNvPr>
          <p:cNvSpPr/>
          <p:nvPr>
            <p:custDataLst>
              <p:tags r:id="rId12"/>
            </p:custDataLst>
          </p:nvPr>
        </p:nvSpPr>
        <p:spPr>
          <a:xfrm flipH="1">
            <a:off x="2930782"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0" name="Google Shape;13750;p207">
            <a:extLst>
              <a:ext uri="{FF2B5EF4-FFF2-40B4-BE49-F238E27FC236}">
                <a16:creationId xmlns:a16="http://schemas.microsoft.com/office/drawing/2014/main" id="{83E85C4C-E58F-4B6D-AE2B-7FAD321587AA}"/>
              </a:ext>
            </a:extLst>
          </p:cNvPr>
          <p:cNvSpPr/>
          <p:nvPr>
            <p:custDataLst>
              <p:tags r:id="rId13"/>
            </p:custDataLst>
          </p:nvPr>
        </p:nvSpPr>
        <p:spPr>
          <a:xfrm flipH="1">
            <a:off x="2210354" y="540105"/>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文本框 40">
            <a:extLst>
              <a:ext uri="{FF2B5EF4-FFF2-40B4-BE49-F238E27FC236}">
                <a16:creationId xmlns:a16="http://schemas.microsoft.com/office/drawing/2014/main" id="{715B0DD5-8C59-4536-9BBD-D2A73ED1E6C7}"/>
              </a:ext>
            </a:extLst>
          </p:cNvPr>
          <p:cNvSpPr txBox="1"/>
          <p:nvPr/>
        </p:nvSpPr>
        <p:spPr>
          <a:xfrm>
            <a:off x="3071085" y="474579"/>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F0706B67-C8CF-42E5-9B32-85356F66EB31}"/>
              </a:ext>
            </a:extLst>
          </p:cNvPr>
          <p:cNvSpPr txBox="1"/>
          <p:nvPr/>
        </p:nvSpPr>
        <p:spPr>
          <a:xfrm>
            <a:off x="1942641" y="1169687"/>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endParaRPr lang="zh-CN" altLang="en-US" sz="14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D4EDFB7B-6E18-41B5-A289-576CECB39596}"/>
              </a:ext>
            </a:extLst>
          </p:cNvPr>
          <p:cNvSpPr txBox="1"/>
          <p:nvPr/>
        </p:nvSpPr>
        <p:spPr>
          <a:xfrm>
            <a:off x="4722229" y="908785"/>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48" name="Google Shape;13750;p207">
            <a:extLst>
              <a:ext uri="{FF2B5EF4-FFF2-40B4-BE49-F238E27FC236}">
                <a16:creationId xmlns:a16="http://schemas.microsoft.com/office/drawing/2014/main" id="{52571352-B816-4DB7-B2B5-5412E2BBE7C8}"/>
              </a:ext>
            </a:extLst>
          </p:cNvPr>
          <p:cNvSpPr/>
          <p:nvPr>
            <p:custDataLst>
              <p:tags r:id="rId14"/>
            </p:custDataLst>
          </p:nvPr>
        </p:nvSpPr>
        <p:spPr>
          <a:xfrm>
            <a:off x="2603333"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51" name="文本框 50">
            <a:extLst>
              <a:ext uri="{FF2B5EF4-FFF2-40B4-BE49-F238E27FC236}">
                <a16:creationId xmlns:a16="http://schemas.microsoft.com/office/drawing/2014/main" id="{BA61CCFF-310B-40C5-9073-D36053254BBD}"/>
              </a:ext>
            </a:extLst>
          </p:cNvPr>
          <p:cNvSpPr txBox="1"/>
          <p:nvPr/>
        </p:nvSpPr>
        <p:spPr>
          <a:xfrm>
            <a:off x="2793537" y="2112885"/>
            <a:ext cx="1451610" cy="523220"/>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Sinkhorn-Knopp centering</a:t>
            </a:r>
            <a:endParaRPr lang="zh-CN" altLang="en-US" dirty="0"/>
          </a:p>
        </p:txBody>
      </p:sp>
      <p:cxnSp>
        <p:nvCxnSpPr>
          <p:cNvPr id="70" name="直接箭头连接符 69">
            <a:extLst>
              <a:ext uri="{FF2B5EF4-FFF2-40B4-BE49-F238E27FC236}">
                <a16:creationId xmlns:a16="http://schemas.microsoft.com/office/drawing/2014/main" id="{BC5AF2DF-3452-4B5F-9055-1E55F6F3686C}"/>
              </a:ext>
            </a:extLst>
          </p:cNvPr>
          <p:cNvCxnSpPr>
            <a:cxnSpLocks/>
            <a:stCxn id="34" idx="3"/>
          </p:cNvCxnSpPr>
          <p:nvPr/>
        </p:nvCxnSpPr>
        <p:spPr>
          <a:xfrm>
            <a:off x="2711752" y="1847699"/>
            <a:ext cx="1309" cy="265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Google Shape;13751;p207">
            <a:extLst>
              <a:ext uri="{FF2B5EF4-FFF2-40B4-BE49-F238E27FC236}">
                <a16:creationId xmlns:a16="http://schemas.microsoft.com/office/drawing/2014/main" id="{1180A2D0-787F-464C-BBCC-C3DD4A7D13E2}"/>
              </a:ext>
            </a:extLst>
          </p:cNvPr>
          <p:cNvSpPr/>
          <p:nvPr>
            <p:custDataLst>
              <p:tags r:id="rId15"/>
            </p:custDataLst>
          </p:nvPr>
        </p:nvSpPr>
        <p:spPr>
          <a:xfrm flipH="1">
            <a:off x="3287165" y="2858970"/>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cxnSp>
        <p:nvCxnSpPr>
          <p:cNvPr id="80" name="直接连接符 79">
            <a:extLst>
              <a:ext uri="{FF2B5EF4-FFF2-40B4-BE49-F238E27FC236}">
                <a16:creationId xmlns:a16="http://schemas.microsoft.com/office/drawing/2014/main" id="{B77C763A-705F-4300-B518-8C17FF97F6A2}"/>
              </a:ext>
            </a:extLst>
          </p:cNvPr>
          <p:cNvCxnSpPr/>
          <p:nvPr/>
        </p:nvCxnSpPr>
        <p:spPr>
          <a:xfrm flipH="1">
            <a:off x="2641647" y="2873271"/>
            <a:ext cx="163531" cy="182880"/>
          </a:xfrm>
          <a:prstGeom prst="line">
            <a:avLst/>
          </a:prstGeom>
          <a:ln w="19050"/>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580DC865-54E9-4305-BA06-2B07155E5E8E}"/>
              </a:ext>
            </a:extLst>
          </p:cNvPr>
          <p:cNvCxnSpPr/>
          <p:nvPr/>
        </p:nvCxnSpPr>
        <p:spPr>
          <a:xfrm flipH="1">
            <a:off x="2748868" y="2917573"/>
            <a:ext cx="163531" cy="18288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2" name="对象 1">
            <a:extLst>
              <a:ext uri="{FF2B5EF4-FFF2-40B4-BE49-F238E27FC236}">
                <a16:creationId xmlns:a16="http://schemas.microsoft.com/office/drawing/2014/main" id="{CCA9A06E-D78D-4815-9871-C4AE2E14DD38}"/>
              </a:ext>
            </a:extLst>
          </p:cNvPr>
          <p:cNvGraphicFramePr>
            <a:graphicFrameLocks noChangeAspect="1"/>
          </p:cNvGraphicFramePr>
          <p:nvPr/>
        </p:nvGraphicFramePr>
        <p:xfrm>
          <a:off x="3441196" y="2885557"/>
          <a:ext cx="480455" cy="308864"/>
        </p:xfrm>
        <a:graphic>
          <a:graphicData uri="http://schemas.openxmlformats.org/presentationml/2006/ole">
            <mc:AlternateContent xmlns:mc="http://schemas.openxmlformats.org/markup-compatibility/2006">
              <mc:Choice xmlns:v="urn:schemas-microsoft-com:vml" Requires="v">
                <p:oleObj name="Equation" r:id="rId30" imgW="355320" imgH="228600" progId="Equation.DSMT4">
                  <p:embed/>
                </p:oleObj>
              </mc:Choice>
              <mc:Fallback>
                <p:oleObj name="Equation" r:id="rId30" imgW="355320" imgH="228600" progId="Equation.DSMT4">
                  <p:embed/>
                  <p:pic>
                    <p:nvPicPr>
                      <p:cNvPr id="2" name="对象 1">
                        <a:extLst>
                          <a:ext uri="{FF2B5EF4-FFF2-40B4-BE49-F238E27FC236}">
                            <a16:creationId xmlns:a16="http://schemas.microsoft.com/office/drawing/2014/main" id="{CCA9A06E-D78D-4815-9871-C4AE2E14DD38}"/>
                          </a:ext>
                        </a:extLst>
                      </p:cNvPr>
                      <p:cNvPicPr/>
                      <p:nvPr/>
                    </p:nvPicPr>
                    <p:blipFill>
                      <a:blip r:embed="rId31"/>
                      <a:stretch>
                        <a:fillRect/>
                      </a:stretch>
                    </p:blipFill>
                    <p:spPr>
                      <a:xfrm>
                        <a:off x="3441196" y="2885557"/>
                        <a:ext cx="480455" cy="308864"/>
                      </a:xfrm>
                      <a:prstGeom prst="rect">
                        <a:avLst/>
                      </a:prstGeom>
                    </p:spPr>
                  </p:pic>
                </p:oleObj>
              </mc:Fallback>
            </mc:AlternateContent>
          </a:graphicData>
        </a:graphic>
      </p:graphicFrame>
      <p:sp>
        <p:nvSpPr>
          <p:cNvPr id="31" name="Google Shape;13750;p207">
            <a:extLst>
              <a:ext uri="{FF2B5EF4-FFF2-40B4-BE49-F238E27FC236}">
                <a16:creationId xmlns:a16="http://schemas.microsoft.com/office/drawing/2014/main" id="{11515394-37E6-4834-BCF9-804C94391F70}"/>
              </a:ext>
            </a:extLst>
          </p:cNvPr>
          <p:cNvSpPr/>
          <p:nvPr>
            <p:custDataLst>
              <p:tags r:id="rId16"/>
            </p:custDataLst>
          </p:nvPr>
        </p:nvSpPr>
        <p:spPr>
          <a:xfrm flipH="1">
            <a:off x="3300047"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3750;p207">
            <a:extLst>
              <a:ext uri="{FF2B5EF4-FFF2-40B4-BE49-F238E27FC236}">
                <a16:creationId xmlns:a16="http://schemas.microsoft.com/office/drawing/2014/main" id="{EB57C09E-F093-47F3-BA15-A998E456F980}"/>
              </a:ext>
            </a:extLst>
          </p:cNvPr>
          <p:cNvSpPr/>
          <p:nvPr>
            <p:custDataLst>
              <p:tags r:id="rId17"/>
            </p:custDataLst>
          </p:nvPr>
        </p:nvSpPr>
        <p:spPr>
          <a:xfrm flipH="1">
            <a:off x="3658778"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9" name="Google Shape;13750;p207">
            <a:extLst>
              <a:ext uri="{FF2B5EF4-FFF2-40B4-BE49-F238E27FC236}">
                <a16:creationId xmlns:a16="http://schemas.microsoft.com/office/drawing/2014/main" id="{F834EDC8-21B5-449C-A2AB-0FFF8890039B}"/>
              </a:ext>
            </a:extLst>
          </p:cNvPr>
          <p:cNvSpPr/>
          <p:nvPr>
            <p:custDataLst>
              <p:tags r:id="rId18"/>
            </p:custDataLst>
          </p:nvPr>
        </p:nvSpPr>
        <p:spPr>
          <a:xfrm flipH="1">
            <a:off x="4013406" y="4538569"/>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4" name="Google Shape;13750;p207">
            <a:extLst>
              <a:ext uri="{FF2B5EF4-FFF2-40B4-BE49-F238E27FC236}">
                <a16:creationId xmlns:a16="http://schemas.microsoft.com/office/drawing/2014/main" id="{9ED05CE8-8FA9-4D80-AEEB-184FB50E053E}"/>
              </a:ext>
            </a:extLst>
          </p:cNvPr>
          <p:cNvSpPr/>
          <p:nvPr>
            <p:custDataLst>
              <p:tags r:id="rId19"/>
            </p:custDataLst>
          </p:nvPr>
        </p:nvSpPr>
        <p:spPr>
          <a:xfrm flipH="1">
            <a:off x="4356032"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dash"/>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5" name="Google Shape;13750;p207">
            <a:extLst>
              <a:ext uri="{FF2B5EF4-FFF2-40B4-BE49-F238E27FC236}">
                <a16:creationId xmlns:a16="http://schemas.microsoft.com/office/drawing/2014/main" id="{279E86D2-4D41-42E0-989D-B2A397F7C462}"/>
              </a:ext>
            </a:extLst>
          </p:cNvPr>
          <p:cNvSpPr/>
          <p:nvPr>
            <p:custDataLst>
              <p:tags r:id="rId20"/>
            </p:custDataLst>
          </p:nvPr>
        </p:nvSpPr>
        <p:spPr>
          <a:xfrm flipH="1">
            <a:off x="2552439" y="4527900"/>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6" name="Google Shape;13750;p207">
            <a:extLst>
              <a:ext uri="{FF2B5EF4-FFF2-40B4-BE49-F238E27FC236}">
                <a16:creationId xmlns:a16="http://schemas.microsoft.com/office/drawing/2014/main" id="{ADB9A350-AA2E-4EE9-A85A-D6A7B9ACBE54}"/>
              </a:ext>
            </a:extLst>
          </p:cNvPr>
          <p:cNvSpPr/>
          <p:nvPr>
            <p:custDataLst>
              <p:tags r:id="rId21"/>
            </p:custDataLst>
          </p:nvPr>
        </p:nvSpPr>
        <p:spPr>
          <a:xfrm flipH="1">
            <a:off x="2936911"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7" name="Google Shape;13750;p207">
            <a:extLst>
              <a:ext uri="{FF2B5EF4-FFF2-40B4-BE49-F238E27FC236}">
                <a16:creationId xmlns:a16="http://schemas.microsoft.com/office/drawing/2014/main" id="{DB88F60E-3336-4B88-9B49-704EE617CBE4}"/>
              </a:ext>
            </a:extLst>
          </p:cNvPr>
          <p:cNvSpPr/>
          <p:nvPr>
            <p:custDataLst>
              <p:tags r:id="rId22"/>
            </p:custDataLst>
          </p:nvPr>
        </p:nvSpPr>
        <p:spPr>
          <a:xfrm flipH="1">
            <a:off x="2181297" y="4055848"/>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0" name="文本框 49">
            <a:extLst>
              <a:ext uri="{FF2B5EF4-FFF2-40B4-BE49-F238E27FC236}">
                <a16:creationId xmlns:a16="http://schemas.microsoft.com/office/drawing/2014/main" id="{9FF4FF29-46C3-42F5-AB98-4474647C2F77}"/>
              </a:ext>
            </a:extLst>
          </p:cNvPr>
          <p:cNvSpPr txBox="1"/>
          <p:nvPr/>
        </p:nvSpPr>
        <p:spPr>
          <a:xfrm>
            <a:off x="3082934" y="4014544"/>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A0EF3271-B7A1-4381-9B1C-B30FE6C464CD}"/>
              </a:ext>
            </a:extLst>
          </p:cNvPr>
          <p:cNvSpPr txBox="1"/>
          <p:nvPr/>
        </p:nvSpPr>
        <p:spPr>
          <a:xfrm>
            <a:off x="1982132" y="4746509"/>
            <a:ext cx="915217"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p>
        </p:txBody>
      </p:sp>
      <p:sp>
        <p:nvSpPr>
          <p:cNvPr id="57" name="Google Shape;13751;p207">
            <a:extLst>
              <a:ext uri="{FF2B5EF4-FFF2-40B4-BE49-F238E27FC236}">
                <a16:creationId xmlns:a16="http://schemas.microsoft.com/office/drawing/2014/main" id="{3C6954FC-290F-4387-A8FD-BE1054BFC18E}"/>
              </a:ext>
            </a:extLst>
          </p:cNvPr>
          <p:cNvSpPr/>
          <p:nvPr>
            <p:custDataLst>
              <p:tags r:id="rId23"/>
            </p:custDataLst>
          </p:nvPr>
        </p:nvSpPr>
        <p:spPr>
          <a:xfrm flipH="1">
            <a:off x="3312719" y="3510734"/>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graphicFrame>
        <p:nvGraphicFramePr>
          <p:cNvPr id="61" name="对象 60">
            <a:extLst>
              <a:ext uri="{FF2B5EF4-FFF2-40B4-BE49-F238E27FC236}">
                <a16:creationId xmlns:a16="http://schemas.microsoft.com/office/drawing/2014/main" id="{022CCFB1-B362-46BA-8E56-064EB957ABDA}"/>
              </a:ext>
            </a:extLst>
          </p:cNvPr>
          <p:cNvGraphicFramePr>
            <a:graphicFrameLocks noChangeAspect="1"/>
          </p:cNvGraphicFramePr>
          <p:nvPr/>
        </p:nvGraphicFramePr>
        <p:xfrm>
          <a:off x="3459018" y="3536544"/>
          <a:ext cx="498475" cy="309563"/>
        </p:xfrm>
        <a:graphic>
          <a:graphicData uri="http://schemas.openxmlformats.org/presentationml/2006/ole">
            <mc:AlternateContent xmlns:mc="http://schemas.openxmlformats.org/markup-compatibility/2006">
              <mc:Choice xmlns:v="urn:schemas-microsoft-com:vml" Requires="v">
                <p:oleObj name="Equation" r:id="rId32" imgW="368280" imgH="228600" progId="Equation.DSMT4">
                  <p:embed/>
                </p:oleObj>
              </mc:Choice>
              <mc:Fallback>
                <p:oleObj name="Equation" r:id="rId32" imgW="368280" imgH="228600" progId="Equation.DSMT4">
                  <p:embed/>
                  <p:pic>
                    <p:nvPicPr>
                      <p:cNvPr id="61" name="对象 60">
                        <a:extLst>
                          <a:ext uri="{FF2B5EF4-FFF2-40B4-BE49-F238E27FC236}">
                            <a16:creationId xmlns:a16="http://schemas.microsoft.com/office/drawing/2014/main" id="{022CCFB1-B362-46BA-8E56-064EB957ABDA}"/>
                          </a:ext>
                        </a:extLst>
                      </p:cNvPr>
                      <p:cNvPicPr/>
                      <p:nvPr/>
                    </p:nvPicPr>
                    <p:blipFill>
                      <a:blip r:embed="rId33"/>
                      <a:stretch>
                        <a:fillRect/>
                      </a:stretch>
                    </p:blipFill>
                    <p:spPr>
                      <a:xfrm>
                        <a:off x="3459018" y="3536544"/>
                        <a:ext cx="498475" cy="309563"/>
                      </a:xfrm>
                      <a:prstGeom prst="rect">
                        <a:avLst/>
                      </a:prstGeom>
                    </p:spPr>
                  </p:pic>
                </p:oleObj>
              </mc:Fallback>
            </mc:AlternateContent>
          </a:graphicData>
        </a:graphic>
      </p:graphicFrame>
      <p:sp>
        <p:nvSpPr>
          <p:cNvPr id="69" name="Google Shape;13751;p207">
            <a:extLst>
              <a:ext uri="{FF2B5EF4-FFF2-40B4-BE49-F238E27FC236}">
                <a16:creationId xmlns:a16="http://schemas.microsoft.com/office/drawing/2014/main" id="{C43E47DC-FA2B-412A-A302-D2AA62C77C67}"/>
              </a:ext>
            </a:extLst>
          </p:cNvPr>
          <p:cNvSpPr/>
          <p:nvPr>
            <p:custDataLst>
              <p:tags r:id="rId24"/>
            </p:custDataLst>
          </p:nvPr>
        </p:nvSpPr>
        <p:spPr>
          <a:xfrm flipH="1">
            <a:off x="2930877"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84" name="文本框 83">
            <a:extLst>
              <a:ext uri="{FF2B5EF4-FFF2-40B4-BE49-F238E27FC236}">
                <a16:creationId xmlns:a16="http://schemas.microsoft.com/office/drawing/2014/main" id="{F3FB50BB-AFA8-4A2B-8FE0-0CDA0E2E4DAC}"/>
              </a:ext>
            </a:extLst>
          </p:cNvPr>
          <p:cNvSpPr txBox="1"/>
          <p:nvPr/>
        </p:nvSpPr>
        <p:spPr>
          <a:xfrm>
            <a:off x="4729682" y="4998351"/>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A3769ED0-DD3B-4528-BF21-4F5A744325F6}"/>
              </a:ext>
            </a:extLst>
          </p:cNvPr>
          <p:cNvSpPr txBox="1"/>
          <p:nvPr/>
        </p:nvSpPr>
        <p:spPr>
          <a:xfrm>
            <a:off x="2977114" y="6060928"/>
            <a:ext cx="1869847" cy="307777"/>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KoLeo Regularizer</a:t>
            </a:r>
            <a:endParaRPr lang="zh-CN" altLang="en-US" dirty="0"/>
          </a:p>
        </p:txBody>
      </p:sp>
      <p:sp>
        <p:nvSpPr>
          <p:cNvPr id="93" name="文本框 92">
            <a:extLst>
              <a:ext uri="{FF2B5EF4-FFF2-40B4-BE49-F238E27FC236}">
                <a16:creationId xmlns:a16="http://schemas.microsoft.com/office/drawing/2014/main" id="{6AA3B3B7-2005-40AE-B8E9-9CB4D7EA2AF1}"/>
              </a:ext>
            </a:extLst>
          </p:cNvPr>
          <p:cNvSpPr txBox="1"/>
          <p:nvPr/>
        </p:nvSpPr>
        <p:spPr>
          <a:xfrm>
            <a:off x="2987067" y="316407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108" name="连接符: 曲线 107">
            <a:extLst>
              <a:ext uri="{FF2B5EF4-FFF2-40B4-BE49-F238E27FC236}">
                <a16:creationId xmlns:a16="http://schemas.microsoft.com/office/drawing/2014/main" id="{F57E3376-593E-4D4E-BA15-EA983C6A62E2}"/>
              </a:ext>
            </a:extLst>
          </p:cNvPr>
          <p:cNvCxnSpPr>
            <a:stCxn id="57" idx="5"/>
            <a:endCxn id="75" idx="5"/>
          </p:cNvCxnSpPr>
          <p:nvPr/>
        </p:nvCxnSpPr>
        <p:spPr>
          <a:xfrm rot="10800000">
            <a:off x="3287165" y="2986815"/>
            <a:ext cx="25554" cy="651764"/>
          </a:xfrm>
          <a:prstGeom prst="curvedConnector3">
            <a:avLst>
              <a:gd name="adj1" fmla="val 994576"/>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99915655-C93F-4698-96F4-44CFA6C43CEB}"/>
              </a:ext>
            </a:extLst>
          </p:cNvPr>
          <p:cNvCxnSpPr>
            <a:cxnSpLocks/>
          </p:cNvCxnSpPr>
          <p:nvPr/>
        </p:nvCxnSpPr>
        <p:spPr>
          <a:xfrm>
            <a:off x="2693588" y="4370639"/>
            <a:ext cx="0" cy="171878"/>
          </a:xfrm>
          <a:prstGeom prst="line">
            <a:avLst/>
          </a:prstGeom>
          <a:ln w="19050"/>
        </p:spPr>
        <p:style>
          <a:lnRef idx="1">
            <a:schemeClr val="dk1"/>
          </a:lnRef>
          <a:fillRef idx="0">
            <a:schemeClr val="dk1"/>
          </a:fillRef>
          <a:effectRef idx="0">
            <a:schemeClr val="dk1"/>
          </a:effectRef>
          <a:fontRef idx="minor">
            <a:schemeClr val="tx1"/>
          </a:fontRef>
        </p:style>
      </p:cxnSp>
      <p:sp>
        <p:nvSpPr>
          <p:cNvPr id="148" name="Google Shape;13751;p207">
            <a:extLst>
              <a:ext uri="{FF2B5EF4-FFF2-40B4-BE49-F238E27FC236}">
                <a16:creationId xmlns:a16="http://schemas.microsoft.com/office/drawing/2014/main" id="{CE87F15F-F563-4CFD-B628-BC8F4FF9E22D}"/>
              </a:ext>
            </a:extLst>
          </p:cNvPr>
          <p:cNvSpPr/>
          <p:nvPr>
            <p:custDataLst>
              <p:tags r:id="rId25"/>
            </p:custDataLst>
          </p:nvPr>
        </p:nvSpPr>
        <p:spPr>
          <a:xfrm flipH="1">
            <a:off x="4720019" y="3535081"/>
            <a:ext cx="124536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149" name="Google Shape;13751;p207">
            <a:extLst>
              <a:ext uri="{FF2B5EF4-FFF2-40B4-BE49-F238E27FC236}">
                <a16:creationId xmlns:a16="http://schemas.microsoft.com/office/drawing/2014/main" id="{9BCA263C-4F76-4265-9282-78544111B7A9}"/>
              </a:ext>
            </a:extLst>
          </p:cNvPr>
          <p:cNvSpPr/>
          <p:nvPr>
            <p:custDataLst>
              <p:tags r:id="rId26"/>
            </p:custDataLst>
          </p:nvPr>
        </p:nvSpPr>
        <p:spPr>
          <a:xfrm flipH="1">
            <a:off x="4720018" y="2849766"/>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66" name="文本框 165">
            <a:extLst>
              <a:ext uri="{FF2B5EF4-FFF2-40B4-BE49-F238E27FC236}">
                <a16:creationId xmlns:a16="http://schemas.microsoft.com/office/drawing/2014/main" id="{BD70CC4B-5A03-4562-873E-6975BC646B45}"/>
              </a:ext>
            </a:extLst>
          </p:cNvPr>
          <p:cNvSpPr txBox="1"/>
          <p:nvPr/>
        </p:nvSpPr>
        <p:spPr>
          <a:xfrm>
            <a:off x="4796708" y="2871052"/>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73" name="任意多边形: 形状 172">
            <a:extLst>
              <a:ext uri="{FF2B5EF4-FFF2-40B4-BE49-F238E27FC236}">
                <a16:creationId xmlns:a16="http://schemas.microsoft.com/office/drawing/2014/main" id="{A695BB9D-3F60-4E72-B4FF-B47ABAC839C7}"/>
              </a:ext>
            </a:extLst>
          </p:cNvPr>
          <p:cNvSpPr/>
          <p:nvPr/>
        </p:nvSpPr>
        <p:spPr>
          <a:xfrm>
            <a:off x="4569382" y="2981554"/>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387DAF26-4FFA-4100-BAB8-DC1BF2B221F1}"/>
              </a:ext>
            </a:extLst>
          </p:cNvPr>
          <p:cNvSpPr/>
          <p:nvPr/>
        </p:nvSpPr>
        <p:spPr>
          <a:xfrm>
            <a:off x="2463586" y="870686"/>
            <a:ext cx="2280249" cy="103736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307E0331-6334-4270-85B7-1563C37CBBA0}"/>
              </a:ext>
            </a:extLst>
          </p:cNvPr>
          <p:cNvSpPr/>
          <p:nvPr/>
        </p:nvSpPr>
        <p:spPr>
          <a:xfrm>
            <a:off x="2472126" y="4471362"/>
            <a:ext cx="2280249" cy="109183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a:extLst>
              <a:ext uri="{FF2B5EF4-FFF2-40B4-BE49-F238E27FC236}">
                <a16:creationId xmlns:a16="http://schemas.microsoft.com/office/drawing/2014/main" id="{4566ED9A-28D2-4341-B74D-33524D19A57F}"/>
              </a:ext>
            </a:extLst>
          </p:cNvPr>
          <p:cNvSpPr txBox="1"/>
          <p:nvPr/>
        </p:nvSpPr>
        <p:spPr>
          <a:xfrm>
            <a:off x="4595929" y="317075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4AFC767B-FBE5-4C83-9AA0-D526E90461D7}"/>
              </a:ext>
            </a:extLst>
          </p:cNvPr>
          <p:cNvSpPr txBox="1"/>
          <p:nvPr/>
        </p:nvSpPr>
        <p:spPr>
          <a:xfrm>
            <a:off x="4829352" y="3558046"/>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90" name="Google Shape;13751;p207">
            <a:extLst>
              <a:ext uri="{FF2B5EF4-FFF2-40B4-BE49-F238E27FC236}">
                <a16:creationId xmlns:a16="http://schemas.microsoft.com/office/drawing/2014/main" id="{97E082C4-3509-4F20-9629-11C091E1CE7C}"/>
              </a:ext>
            </a:extLst>
          </p:cNvPr>
          <p:cNvSpPr/>
          <p:nvPr>
            <p:custDataLst>
              <p:tags r:id="rId27"/>
            </p:custDataLst>
          </p:nvPr>
        </p:nvSpPr>
        <p:spPr>
          <a:xfrm flipH="1">
            <a:off x="6390735" y="2829567"/>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1" name="文本框 190">
            <a:extLst>
              <a:ext uri="{FF2B5EF4-FFF2-40B4-BE49-F238E27FC236}">
                <a16:creationId xmlns:a16="http://schemas.microsoft.com/office/drawing/2014/main" id="{775BC263-0CAE-4652-9F27-07B3F3B60483}"/>
              </a:ext>
            </a:extLst>
          </p:cNvPr>
          <p:cNvSpPr txBox="1"/>
          <p:nvPr/>
        </p:nvSpPr>
        <p:spPr>
          <a:xfrm>
            <a:off x="6421188" y="2850853"/>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195" name="Google Shape;13751;p207">
            <a:extLst>
              <a:ext uri="{FF2B5EF4-FFF2-40B4-BE49-F238E27FC236}">
                <a16:creationId xmlns:a16="http://schemas.microsoft.com/office/drawing/2014/main" id="{A2A5C2D6-E4B0-43FC-90D5-48C7074BE64B}"/>
              </a:ext>
            </a:extLst>
          </p:cNvPr>
          <p:cNvSpPr/>
          <p:nvPr>
            <p:custDataLst>
              <p:tags r:id="rId28"/>
            </p:custDataLst>
          </p:nvPr>
        </p:nvSpPr>
        <p:spPr>
          <a:xfrm flipH="1">
            <a:off x="6408632" y="3494823"/>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6" name="文本框 195">
            <a:extLst>
              <a:ext uri="{FF2B5EF4-FFF2-40B4-BE49-F238E27FC236}">
                <a16:creationId xmlns:a16="http://schemas.microsoft.com/office/drawing/2014/main" id="{AA20BDD7-7503-46A7-BD89-7EF11730AFDB}"/>
              </a:ext>
            </a:extLst>
          </p:cNvPr>
          <p:cNvSpPr txBox="1"/>
          <p:nvPr/>
        </p:nvSpPr>
        <p:spPr>
          <a:xfrm>
            <a:off x="6439085" y="3516109"/>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201" name="任意多边形: 形状 200">
            <a:extLst>
              <a:ext uri="{FF2B5EF4-FFF2-40B4-BE49-F238E27FC236}">
                <a16:creationId xmlns:a16="http://schemas.microsoft.com/office/drawing/2014/main" id="{62C34CB6-4EA1-4AEC-926B-9513323EAC8F}"/>
              </a:ext>
            </a:extLst>
          </p:cNvPr>
          <p:cNvSpPr/>
          <p:nvPr/>
        </p:nvSpPr>
        <p:spPr>
          <a:xfrm>
            <a:off x="6245394" y="3014137"/>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F98CB367-B25C-489D-AA77-12820AE4F316}"/>
              </a:ext>
            </a:extLst>
          </p:cNvPr>
          <p:cNvSpPr txBox="1"/>
          <p:nvPr/>
        </p:nvSpPr>
        <p:spPr>
          <a:xfrm>
            <a:off x="6254314" y="3176989"/>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3F33CC83-7CF0-44B1-812E-5E3453E929C5}"/>
              </a:ext>
            </a:extLst>
          </p:cNvPr>
          <p:cNvCxnSpPr>
            <a:cxnSpLocks/>
          </p:cNvCxnSpPr>
          <p:nvPr/>
        </p:nvCxnSpPr>
        <p:spPr>
          <a:xfrm>
            <a:off x="3609627" y="5563198"/>
            <a:ext cx="0" cy="25746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5" name="直接箭头连接符 214">
            <a:extLst>
              <a:ext uri="{FF2B5EF4-FFF2-40B4-BE49-F238E27FC236}">
                <a16:creationId xmlns:a16="http://schemas.microsoft.com/office/drawing/2014/main" id="{ECE7AC61-295E-4A19-848C-E1BA75D6895A}"/>
              </a:ext>
            </a:extLst>
          </p:cNvPr>
          <p:cNvCxnSpPr/>
          <p:nvPr/>
        </p:nvCxnSpPr>
        <p:spPr>
          <a:xfrm>
            <a:off x="4590802" y="6025246"/>
            <a:ext cx="43711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9" name="文本框 218">
            <a:extLst>
              <a:ext uri="{FF2B5EF4-FFF2-40B4-BE49-F238E27FC236}">
                <a16:creationId xmlns:a16="http://schemas.microsoft.com/office/drawing/2014/main" id="{24A1BDC8-B038-4A0D-AD2C-E5EB86A5E9DA}"/>
              </a:ext>
            </a:extLst>
          </p:cNvPr>
          <p:cNvSpPr txBox="1"/>
          <p:nvPr/>
        </p:nvSpPr>
        <p:spPr>
          <a:xfrm>
            <a:off x="5027913" y="5864592"/>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KoLeo Loss</a:t>
            </a:r>
            <a:endParaRPr lang="zh-CN" altLang="en-US" sz="1400" dirty="0">
              <a:latin typeface="Times New Roman" panose="02020603050405020304" pitchFamily="18" charset="0"/>
              <a:cs typeface="Times New Roman" panose="02020603050405020304" pitchFamily="18" charset="0"/>
            </a:endParaRPr>
          </a:p>
        </p:txBody>
      </p:sp>
      <p:sp>
        <p:nvSpPr>
          <p:cNvPr id="239" name="矩形: 圆角 238">
            <a:extLst>
              <a:ext uri="{FF2B5EF4-FFF2-40B4-BE49-F238E27FC236}">
                <a16:creationId xmlns:a16="http://schemas.microsoft.com/office/drawing/2014/main" id="{58214A10-7D5C-47B1-A067-1E5FADEF9AC1}"/>
              </a:ext>
            </a:extLst>
          </p:cNvPr>
          <p:cNvSpPr/>
          <p:nvPr/>
        </p:nvSpPr>
        <p:spPr>
          <a:xfrm>
            <a:off x="1725722" y="114300"/>
            <a:ext cx="6160430" cy="6585121"/>
          </a:xfrm>
          <a:prstGeom prst="roundRect">
            <a:avLst>
              <a:gd name="adj" fmla="val 0"/>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流程图: 接点 260">
            <a:extLst>
              <a:ext uri="{FF2B5EF4-FFF2-40B4-BE49-F238E27FC236}">
                <a16:creationId xmlns:a16="http://schemas.microsoft.com/office/drawing/2014/main" id="{5605EE6A-FE5D-4FA7-8740-EF9A25569944}"/>
              </a:ext>
            </a:extLst>
          </p:cNvPr>
          <p:cNvSpPr>
            <a:spLocks noChangeAspect="1"/>
          </p:cNvSpPr>
          <p:nvPr/>
        </p:nvSpPr>
        <p:spPr>
          <a:xfrm>
            <a:off x="10081380" y="986957"/>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2" name="流程图: 接点 261">
            <a:extLst>
              <a:ext uri="{FF2B5EF4-FFF2-40B4-BE49-F238E27FC236}">
                <a16:creationId xmlns:a16="http://schemas.microsoft.com/office/drawing/2014/main" id="{D564B68A-C559-4017-8AF2-DEAC69653CF6}"/>
              </a:ext>
            </a:extLst>
          </p:cNvPr>
          <p:cNvSpPr>
            <a:spLocks noChangeAspect="1"/>
          </p:cNvSpPr>
          <p:nvPr/>
        </p:nvSpPr>
        <p:spPr>
          <a:xfrm>
            <a:off x="10081380" y="129292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3" name="流程图: 接点 262">
            <a:extLst>
              <a:ext uri="{FF2B5EF4-FFF2-40B4-BE49-F238E27FC236}">
                <a16:creationId xmlns:a16="http://schemas.microsoft.com/office/drawing/2014/main" id="{81A92F29-ABC5-4C6F-8F2E-C73ADB4EC964}"/>
              </a:ext>
            </a:extLst>
          </p:cNvPr>
          <p:cNvSpPr>
            <a:spLocks noChangeAspect="1"/>
          </p:cNvSpPr>
          <p:nvPr/>
        </p:nvSpPr>
        <p:spPr>
          <a:xfrm>
            <a:off x="10081380"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4" name="流程图: 接点 263">
            <a:extLst>
              <a:ext uri="{FF2B5EF4-FFF2-40B4-BE49-F238E27FC236}">
                <a16:creationId xmlns:a16="http://schemas.microsoft.com/office/drawing/2014/main" id="{49438A6B-83FE-4A4E-B430-44A0BB5AA3B9}"/>
              </a:ext>
            </a:extLst>
          </p:cNvPr>
          <p:cNvSpPr>
            <a:spLocks noChangeAspect="1"/>
          </p:cNvSpPr>
          <p:nvPr/>
        </p:nvSpPr>
        <p:spPr>
          <a:xfrm>
            <a:off x="10081380" y="2395155"/>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5" name="文本框 264">
            <a:extLst>
              <a:ext uri="{FF2B5EF4-FFF2-40B4-BE49-F238E27FC236}">
                <a16:creationId xmlns:a16="http://schemas.microsoft.com/office/drawing/2014/main" id="{7F37D413-C9A6-4BAF-AD85-722522D05D9C}"/>
              </a:ext>
            </a:extLst>
          </p:cNvPr>
          <p:cNvSpPr txBox="1"/>
          <p:nvPr/>
        </p:nvSpPr>
        <p:spPr>
          <a:xfrm>
            <a:off x="10022995" y="1938721"/>
            <a:ext cx="492443" cy="293370"/>
          </a:xfrm>
          <a:prstGeom prst="rect">
            <a:avLst/>
          </a:prstGeom>
          <a:noFill/>
        </p:spPr>
        <p:txBody>
          <a:bodyPr vert="eaVert" wrap="square" rtlCol="0">
            <a:spAutoFit/>
          </a:bodyPr>
          <a:lstStyle/>
          <a:p>
            <a:pPr>
              <a:buClr>
                <a:srgbClr val="000000"/>
              </a:buClr>
              <a:buFont typeface="Arial" panose="020B0604020202020204"/>
              <a:buNone/>
            </a:pPr>
            <a:r>
              <a:rPr lang="en-US" altLang="zh-CN" sz="2000" b="1" kern="0" dirty="0">
                <a:solidFill>
                  <a:srgbClr val="000000"/>
                </a:solidFill>
                <a:latin typeface="Times New Roman" panose="02020603050405020304" pitchFamily="18" charset="0"/>
                <a:cs typeface="Times New Roman" panose="02020603050405020304" pitchFamily="18" charset="0"/>
                <a:sym typeface="Arial" panose="020B0604020202020204"/>
              </a:rPr>
              <a:t>…</a:t>
            </a:r>
          </a:p>
        </p:txBody>
      </p:sp>
      <p:sp>
        <p:nvSpPr>
          <p:cNvPr id="266" name="流程图: 接点 265">
            <a:extLst>
              <a:ext uri="{FF2B5EF4-FFF2-40B4-BE49-F238E27FC236}">
                <a16:creationId xmlns:a16="http://schemas.microsoft.com/office/drawing/2014/main" id="{EDB49617-9BD6-4416-BF56-B69C51C60E40}"/>
              </a:ext>
            </a:extLst>
          </p:cNvPr>
          <p:cNvSpPr>
            <a:spLocks noChangeAspect="1"/>
          </p:cNvSpPr>
          <p:nvPr/>
        </p:nvSpPr>
        <p:spPr>
          <a:xfrm>
            <a:off x="10081380" y="270150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7" name="流程图: 接点 266">
            <a:extLst>
              <a:ext uri="{FF2B5EF4-FFF2-40B4-BE49-F238E27FC236}">
                <a16:creationId xmlns:a16="http://schemas.microsoft.com/office/drawing/2014/main" id="{D5E6FFD7-A668-41FC-9CC8-9C22BD46EDFB}"/>
              </a:ext>
            </a:extLst>
          </p:cNvPr>
          <p:cNvSpPr>
            <a:spLocks noChangeAspect="1"/>
          </p:cNvSpPr>
          <p:nvPr/>
        </p:nvSpPr>
        <p:spPr>
          <a:xfrm>
            <a:off x="10858439"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8" name="流程图: 接点 267">
            <a:extLst>
              <a:ext uri="{FF2B5EF4-FFF2-40B4-BE49-F238E27FC236}">
                <a16:creationId xmlns:a16="http://schemas.microsoft.com/office/drawing/2014/main" id="{FDA37126-E9D7-4E12-95FC-57677A7C0F59}"/>
              </a:ext>
            </a:extLst>
          </p:cNvPr>
          <p:cNvSpPr>
            <a:spLocks noChangeAspect="1"/>
          </p:cNvSpPr>
          <p:nvPr/>
        </p:nvSpPr>
        <p:spPr>
          <a:xfrm>
            <a:off x="10858439" y="1904870"/>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9" name="流程图: 接点 268">
            <a:extLst>
              <a:ext uri="{FF2B5EF4-FFF2-40B4-BE49-F238E27FC236}">
                <a16:creationId xmlns:a16="http://schemas.microsoft.com/office/drawing/2014/main" id="{39FD415A-9C92-4830-833C-1620201091BF}"/>
              </a:ext>
            </a:extLst>
          </p:cNvPr>
          <p:cNvSpPr>
            <a:spLocks noChangeAspect="1"/>
          </p:cNvSpPr>
          <p:nvPr/>
        </p:nvSpPr>
        <p:spPr>
          <a:xfrm>
            <a:off x="10858439" y="2210841"/>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0" name="矩形: 圆角 269">
            <a:extLst>
              <a:ext uri="{FF2B5EF4-FFF2-40B4-BE49-F238E27FC236}">
                <a16:creationId xmlns:a16="http://schemas.microsoft.com/office/drawing/2014/main" id="{D3B81481-E84C-4AA8-8B34-0679A74CF4FE}"/>
              </a:ext>
            </a:extLst>
          </p:cNvPr>
          <p:cNvSpPr/>
          <p:nvPr/>
        </p:nvSpPr>
        <p:spPr>
          <a:xfrm>
            <a:off x="10799055" y="1527869"/>
            <a:ext cx="369599" cy="994715"/>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1" name="矩形: 圆角 270">
            <a:extLst>
              <a:ext uri="{FF2B5EF4-FFF2-40B4-BE49-F238E27FC236}">
                <a16:creationId xmlns:a16="http://schemas.microsoft.com/office/drawing/2014/main" id="{289F6FE9-2CD4-42AB-A83D-03DF2EB09335}"/>
              </a:ext>
            </a:extLst>
          </p:cNvPr>
          <p:cNvSpPr/>
          <p:nvPr/>
        </p:nvSpPr>
        <p:spPr>
          <a:xfrm>
            <a:off x="10022995" y="908785"/>
            <a:ext cx="369599" cy="2115518"/>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cxnSp>
        <p:nvCxnSpPr>
          <p:cNvPr id="272" name="直接箭头连接符 271">
            <a:extLst>
              <a:ext uri="{FF2B5EF4-FFF2-40B4-BE49-F238E27FC236}">
                <a16:creationId xmlns:a16="http://schemas.microsoft.com/office/drawing/2014/main" id="{8FA9A67E-4E82-47EA-A30A-4F411ABD161B}"/>
              </a:ext>
            </a:extLst>
          </p:cNvPr>
          <p:cNvCxnSpPr>
            <a:cxnSpLocks/>
          </p:cNvCxnSpPr>
          <p:nvPr/>
        </p:nvCxnSpPr>
        <p:spPr>
          <a:xfrm>
            <a:off x="10392594" y="1102212"/>
            <a:ext cx="406461" cy="597568"/>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3" name="直接箭头连接符 272">
            <a:extLst>
              <a:ext uri="{FF2B5EF4-FFF2-40B4-BE49-F238E27FC236}">
                <a16:creationId xmlns:a16="http://schemas.microsoft.com/office/drawing/2014/main" id="{002CB48C-E994-4F3A-A0FD-673B8DC0C3DF}"/>
              </a:ext>
            </a:extLst>
          </p:cNvPr>
          <p:cNvCxnSpPr/>
          <p:nvPr/>
        </p:nvCxnSpPr>
        <p:spPr>
          <a:xfrm flipV="1">
            <a:off x="10392594" y="2386154"/>
            <a:ext cx="406461" cy="435711"/>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4" name="直接连接符 273">
            <a:extLst>
              <a:ext uri="{FF2B5EF4-FFF2-40B4-BE49-F238E27FC236}">
                <a16:creationId xmlns:a16="http://schemas.microsoft.com/office/drawing/2014/main" id="{D4A73CD2-77BB-49E0-8CDC-65694DDAABD7}"/>
              </a:ext>
            </a:extLst>
          </p:cNvPr>
          <p:cNvCxnSpPr/>
          <p:nvPr/>
        </p:nvCxnSpPr>
        <p:spPr>
          <a:xfrm>
            <a:off x="10392594" y="1107314"/>
            <a:ext cx="406461" cy="1303027"/>
          </a:xfrm>
          <a:prstGeom prst="line">
            <a:avLst/>
          </a:prstGeom>
          <a:noFill/>
          <a:ln w="19050" cap="flat" cmpd="sng" algn="ctr">
            <a:solidFill>
              <a:srgbClr val="000000">
                <a:shade val="95000"/>
                <a:satMod val="105000"/>
              </a:srgbClr>
            </a:solidFill>
            <a:prstDash val="solid"/>
          </a:ln>
          <a:effectLst/>
        </p:spPr>
      </p:cxnSp>
      <p:cxnSp>
        <p:nvCxnSpPr>
          <p:cNvPr id="275" name="直接连接符 274">
            <a:extLst>
              <a:ext uri="{FF2B5EF4-FFF2-40B4-BE49-F238E27FC236}">
                <a16:creationId xmlns:a16="http://schemas.microsoft.com/office/drawing/2014/main" id="{6950E617-FFDD-458D-9D86-26E6A2649E31}"/>
              </a:ext>
            </a:extLst>
          </p:cNvPr>
          <p:cNvCxnSpPr/>
          <p:nvPr/>
        </p:nvCxnSpPr>
        <p:spPr>
          <a:xfrm flipH="1">
            <a:off x="10392594" y="1657609"/>
            <a:ext cx="406461" cy="1164256"/>
          </a:xfrm>
          <a:prstGeom prst="line">
            <a:avLst/>
          </a:prstGeom>
          <a:noFill/>
          <a:ln w="19050" cap="flat" cmpd="sng" algn="ctr">
            <a:solidFill>
              <a:srgbClr val="000000">
                <a:shade val="95000"/>
                <a:satMod val="105000"/>
              </a:srgbClr>
            </a:solidFill>
            <a:prstDash val="solid"/>
          </a:ln>
          <a:effectLst/>
        </p:spPr>
      </p:cxnSp>
      <p:sp>
        <p:nvSpPr>
          <p:cNvPr id="85" name="文本框 84">
            <a:extLst>
              <a:ext uri="{FF2B5EF4-FFF2-40B4-BE49-F238E27FC236}">
                <a16:creationId xmlns:a16="http://schemas.microsoft.com/office/drawing/2014/main" id="{01E9CBCB-62F3-49F1-B07F-B455D7C99B33}"/>
              </a:ext>
            </a:extLst>
          </p:cNvPr>
          <p:cNvSpPr txBox="1"/>
          <p:nvPr/>
        </p:nvSpPr>
        <p:spPr>
          <a:xfrm>
            <a:off x="2661676" y="158579"/>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Teacher Transformer</a:t>
            </a:r>
            <a:endParaRPr lang="zh-CN" altLang="en-US" sz="1600"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300F4BF6-C298-4AF4-BF78-A4DD8D50BA3C}"/>
              </a:ext>
            </a:extLst>
          </p:cNvPr>
          <p:cNvSpPr txBox="1"/>
          <p:nvPr/>
        </p:nvSpPr>
        <p:spPr>
          <a:xfrm>
            <a:off x="2793537" y="6346113"/>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Student Transformer</a:t>
            </a:r>
            <a:endParaRPr lang="zh-CN" altLang="en-US" sz="1600" dirty="0">
              <a:latin typeface="Times New Roman" panose="02020603050405020304" pitchFamily="18" charset="0"/>
              <a:cs typeface="Times New Roman" panose="02020603050405020304" pitchFamily="18" charset="0"/>
            </a:endParaRPr>
          </a:p>
        </p:txBody>
      </p:sp>
      <p:cxnSp>
        <p:nvCxnSpPr>
          <p:cNvPr id="6" name="肘形连接符 5">
            <a:extLst>
              <a:ext uri="{FF2B5EF4-FFF2-40B4-BE49-F238E27FC236}">
                <a16:creationId xmlns:a16="http://schemas.microsoft.com/office/drawing/2014/main" id="{36FD1FBC-11AD-3C5A-6912-08500F6DC118}"/>
              </a:ext>
            </a:extLst>
          </p:cNvPr>
          <p:cNvCxnSpPr>
            <a:endCxn id="191" idx="0"/>
          </p:cNvCxnSpPr>
          <p:nvPr/>
        </p:nvCxnSpPr>
        <p:spPr>
          <a:xfrm>
            <a:off x="4752375" y="1389369"/>
            <a:ext cx="2335485" cy="146148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肘形连接符 8">
            <a:extLst>
              <a:ext uri="{FF2B5EF4-FFF2-40B4-BE49-F238E27FC236}">
                <a16:creationId xmlns:a16="http://schemas.microsoft.com/office/drawing/2014/main" id="{331F3A9E-C73A-84BD-1204-B171CDA53800}"/>
              </a:ext>
            </a:extLst>
          </p:cNvPr>
          <p:cNvCxnSpPr>
            <a:cxnSpLocks/>
            <a:endCxn id="196" idx="2"/>
          </p:cNvCxnSpPr>
          <p:nvPr/>
        </p:nvCxnSpPr>
        <p:spPr>
          <a:xfrm flipV="1">
            <a:off x="4688875" y="3823886"/>
            <a:ext cx="2416882" cy="119768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肘形连接符 10">
            <a:extLst>
              <a:ext uri="{FF2B5EF4-FFF2-40B4-BE49-F238E27FC236}">
                <a16:creationId xmlns:a16="http://schemas.microsoft.com/office/drawing/2014/main" id="{4F150E62-C542-A7D6-44A4-756CE59AE6A8}"/>
              </a:ext>
            </a:extLst>
          </p:cNvPr>
          <p:cNvCxnSpPr>
            <a:cxnSpLocks/>
            <a:endCxn id="187" idx="2"/>
          </p:cNvCxnSpPr>
          <p:nvPr/>
        </p:nvCxnSpPr>
        <p:spPr>
          <a:xfrm rot="5400000" flipH="1" flipV="1">
            <a:off x="4460711" y="4081287"/>
            <a:ext cx="1168446" cy="737518"/>
          </a:xfrm>
          <a:prstGeom prst="bentConnector3">
            <a:avLst>
              <a:gd name="adj1" fmla="val 1089"/>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肘形连接符 13">
            <a:extLst>
              <a:ext uri="{FF2B5EF4-FFF2-40B4-BE49-F238E27FC236}">
                <a16:creationId xmlns:a16="http://schemas.microsoft.com/office/drawing/2014/main" id="{A911A93D-ED95-2338-F7E7-863129E47BBD}"/>
              </a:ext>
            </a:extLst>
          </p:cNvPr>
          <p:cNvCxnSpPr>
            <a:cxnSpLocks/>
            <a:endCxn id="57" idx="4"/>
          </p:cNvCxnSpPr>
          <p:nvPr/>
        </p:nvCxnSpPr>
        <p:spPr>
          <a:xfrm flipV="1">
            <a:off x="2668405" y="3691753"/>
            <a:ext cx="697488" cy="334724"/>
          </a:xfrm>
          <a:prstGeom prst="bentConnector3">
            <a:avLst>
              <a:gd name="adj1" fmla="val -983"/>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肘形连接符 19">
            <a:extLst>
              <a:ext uri="{FF2B5EF4-FFF2-40B4-BE49-F238E27FC236}">
                <a16:creationId xmlns:a16="http://schemas.microsoft.com/office/drawing/2014/main" id="{82F65D40-96E8-CA9D-E100-CD6BE23652EE}"/>
              </a:ext>
            </a:extLst>
          </p:cNvPr>
          <p:cNvCxnSpPr>
            <a:cxnSpLocks/>
          </p:cNvCxnSpPr>
          <p:nvPr/>
        </p:nvCxnSpPr>
        <p:spPr>
          <a:xfrm rot="16200000" flipH="1">
            <a:off x="4034183" y="2401436"/>
            <a:ext cx="1114368" cy="162738"/>
          </a:xfrm>
          <a:prstGeom prst="bentConnector4">
            <a:avLst>
              <a:gd name="adj1" fmla="val 52026"/>
              <a:gd name="adj2" fmla="val 125"/>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肘形连接符 25">
            <a:extLst>
              <a:ext uri="{FF2B5EF4-FFF2-40B4-BE49-F238E27FC236}">
                <a16:creationId xmlns:a16="http://schemas.microsoft.com/office/drawing/2014/main" id="{A13773CE-6F28-D316-1486-301CA263886B}"/>
              </a:ext>
            </a:extLst>
          </p:cNvPr>
          <p:cNvCxnSpPr>
            <a:cxnSpLocks/>
          </p:cNvCxnSpPr>
          <p:nvPr/>
        </p:nvCxnSpPr>
        <p:spPr>
          <a:xfrm rot="16200000" flipH="1">
            <a:off x="2763465" y="2452383"/>
            <a:ext cx="350710" cy="67097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582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a:extLst>
              <a:ext uri="{FF2B5EF4-FFF2-40B4-BE49-F238E27FC236}">
                <a16:creationId xmlns:a16="http://schemas.microsoft.com/office/drawing/2014/main" id="{5ED6E2DB-E9EB-F9C2-3AFF-A164C2BC89B2}"/>
              </a:ext>
            </a:extLst>
          </p:cNvPr>
          <p:cNvGrpSpPr/>
          <p:nvPr/>
        </p:nvGrpSpPr>
        <p:grpSpPr>
          <a:xfrm>
            <a:off x="916874" y="663326"/>
            <a:ext cx="8226182" cy="4423682"/>
            <a:chOff x="916874" y="663326"/>
            <a:chExt cx="8226182" cy="4423682"/>
          </a:xfrm>
        </p:grpSpPr>
        <p:sp>
          <p:nvSpPr>
            <p:cNvPr id="4" name="Google Shape;13750;p207">
              <a:extLst>
                <a:ext uri="{FF2B5EF4-FFF2-40B4-BE49-F238E27FC236}">
                  <a16:creationId xmlns:a16="http://schemas.microsoft.com/office/drawing/2014/main" id="{8FC488B3-A1FB-ED70-DBED-A354EB22AC92}"/>
                </a:ext>
              </a:extLst>
            </p:cNvPr>
            <p:cNvSpPr/>
            <p:nvPr/>
          </p:nvSpPr>
          <p:spPr>
            <a:xfrm>
              <a:off x="1249400" y="1459403"/>
              <a:ext cx="655166" cy="2080591"/>
            </a:xfrm>
            <a:prstGeom prst="cube">
              <a:avLst>
                <a:gd name="adj" fmla="val 87260"/>
              </a:avLst>
            </a:prstGeom>
            <a:solidFill>
              <a:srgbClr val="C8E3FA"/>
            </a:solidFill>
            <a:ln w="9525" cap="flat" cmpd="sng">
              <a:solidFill>
                <a:schemeClr val="accent1">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50;p207">
              <a:extLst>
                <a:ext uri="{FF2B5EF4-FFF2-40B4-BE49-F238E27FC236}">
                  <a16:creationId xmlns:a16="http://schemas.microsoft.com/office/drawing/2014/main" id="{A1775B4C-C42C-367C-7C86-4DB5EECAE147}"/>
                </a:ext>
              </a:extLst>
            </p:cNvPr>
            <p:cNvSpPr/>
            <p:nvPr/>
          </p:nvSpPr>
          <p:spPr>
            <a:xfrm>
              <a:off x="1468157" y="1459403"/>
              <a:ext cx="608759" cy="2080591"/>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直线箭头连接符 20">
              <a:extLst>
                <a:ext uri="{FF2B5EF4-FFF2-40B4-BE49-F238E27FC236}">
                  <a16:creationId xmlns:a16="http://schemas.microsoft.com/office/drawing/2014/main" id="{24013FCF-CB7F-7F5D-5FC2-85C9B961E46F}"/>
                </a:ext>
              </a:extLst>
            </p:cNvPr>
            <p:cNvCxnSpPr>
              <a:cxnSpLocks/>
            </p:cNvCxnSpPr>
            <p:nvPr/>
          </p:nvCxnSpPr>
          <p:spPr>
            <a:xfrm>
              <a:off x="1963439" y="2554023"/>
              <a:ext cx="4069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Google Shape;13750;p207">
              <a:extLst>
                <a:ext uri="{FF2B5EF4-FFF2-40B4-BE49-F238E27FC236}">
                  <a16:creationId xmlns:a16="http://schemas.microsoft.com/office/drawing/2014/main" id="{01593A4B-4D24-3EE6-1ACD-749B164BC7AB}"/>
                </a:ext>
              </a:extLst>
            </p:cNvPr>
            <p:cNvSpPr/>
            <p:nvPr/>
          </p:nvSpPr>
          <p:spPr>
            <a:xfrm>
              <a:off x="7800198" y="1459402"/>
              <a:ext cx="610063" cy="2080592"/>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组合 108">
              <a:extLst>
                <a:ext uri="{FF2B5EF4-FFF2-40B4-BE49-F238E27FC236}">
                  <a16:creationId xmlns:a16="http://schemas.microsoft.com/office/drawing/2014/main" id="{53B7CB89-59D9-0FFF-4E55-D398CFEA62CF}"/>
                </a:ext>
              </a:extLst>
            </p:cNvPr>
            <p:cNvGrpSpPr/>
            <p:nvPr/>
          </p:nvGrpSpPr>
          <p:grpSpPr>
            <a:xfrm>
              <a:off x="2370375" y="1404216"/>
              <a:ext cx="1040120" cy="2128215"/>
              <a:chOff x="4160455" y="3341381"/>
              <a:chExt cx="1087650" cy="2461485"/>
            </a:xfrm>
          </p:grpSpPr>
          <p:sp>
            <p:nvSpPr>
              <p:cNvPr id="101" name="Google Shape;13750;p207">
                <a:extLst>
                  <a:ext uri="{FF2B5EF4-FFF2-40B4-BE49-F238E27FC236}">
                    <a16:creationId xmlns:a16="http://schemas.microsoft.com/office/drawing/2014/main" id="{E9992501-9434-8422-C641-8F6138CA204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750;p207">
                <a:extLst>
                  <a:ext uri="{FF2B5EF4-FFF2-40B4-BE49-F238E27FC236}">
                    <a16:creationId xmlns:a16="http://schemas.microsoft.com/office/drawing/2014/main" id="{FD9BB55F-659B-83FC-832A-4DAB867F61CE}"/>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0;p207">
                <a:extLst>
                  <a:ext uri="{FF2B5EF4-FFF2-40B4-BE49-F238E27FC236}">
                    <a16:creationId xmlns:a16="http://schemas.microsoft.com/office/drawing/2014/main" id="{AA7E9EE9-CDA4-CDD1-EB82-45D7D913E633}"/>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弧 103">
              <a:extLst>
                <a:ext uri="{FF2B5EF4-FFF2-40B4-BE49-F238E27FC236}">
                  <a16:creationId xmlns:a16="http://schemas.microsoft.com/office/drawing/2014/main" id="{12553BEA-6F34-9438-D23D-F81B752467FD}"/>
                </a:ext>
              </a:extLst>
            </p:cNvPr>
            <p:cNvSpPr/>
            <p:nvPr/>
          </p:nvSpPr>
          <p:spPr>
            <a:xfrm>
              <a:off x="2222220" y="1124630"/>
              <a:ext cx="1319525" cy="2858787"/>
            </a:xfrm>
            <a:prstGeom prst="arc">
              <a:avLst>
                <a:gd name="adj1" fmla="val 10894389"/>
                <a:gd name="adj2" fmla="val 16088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2" name="组合 111">
              <a:extLst>
                <a:ext uri="{FF2B5EF4-FFF2-40B4-BE49-F238E27FC236}">
                  <a16:creationId xmlns:a16="http://schemas.microsoft.com/office/drawing/2014/main" id="{4C370D84-C13F-3274-96AF-AAC44045D7B5}"/>
                </a:ext>
              </a:extLst>
            </p:cNvPr>
            <p:cNvGrpSpPr/>
            <p:nvPr/>
          </p:nvGrpSpPr>
          <p:grpSpPr>
            <a:xfrm>
              <a:off x="3625098" y="1459763"/>
              <a:ext cx="1141694" cy="2068006"/>
              <a:chOff x="4160455" y="3341381"/>
              <a:chExt cx="1087650" cy="2461485"/>
            </a:xfrm>
          </p:grpSpPr>
          <p:sp>
            <p:nvSpPr>
              <p:cNvPr id="113" name="Google Shape;13750;p207">
                <a:extLst>
                  <a:ext uri="{FF2B5EF4-FFF2-40B4-BE49-F238E27FC236}">
                    <a16:creationId xmlns:a16="http://schemas.microsoft.com/office/drawing/2014/main" id="{724CB2FF-22F8-C0B8-DF97-622A5E9D6DF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3750;p207">
                <a:extLst>
                  <a:ext uri="{FF2B5EF4-FFF2-40B4-BE49-F238E27FC236}">
                    <a16:creationId xmlns:a16="http://schemas.microsoft.com/office/drawing/2014/main" id="{7B147612-D6F7-9B66-8D34-092677D30C28}"/>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750;p207">
                <a:extLst>
                  <a:ext uri="{FF2B5EF4-FFF2-40B4-BE49-F238E27FC236}">
                    <a16:creationId xmlns:a16="http://schemas.microsoft.com/office/drawing/2014/main" id="{DE9EAFB5-D771-C880-5C2F-46EDF3AE3F00}"/>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 name="弧 104">
              <a:extLst>
                <a:ext uri="{FF2B5EF4-FFF2-40B4-BE49-F238E27FC236}">
                  <a16:creationId xmlns:a16="http://schemas.microsoft.com/office/drawing/2014/main" id="{2FD702C8-F13F-92A2-A61C-883ABB23258D}"/>
                </a:ext>
              </a:extLst>
            </p:cNvPr>
            <p:cNvSpPr/>
            <p:nvPr/>
          </p:nvSpPr>
          <p:spPr>
            <a:xfrm>
              <a:off x="3476107" y="1060410"/>
              <a:ext cx="1426962" cy="2858787"/>
            </a:xfrm>
            <a:prstGeom prst="arc">
              <a:avLst>
                <a:gd name="adj1" fmla="val 10614139"/>
                <a:gd name="adj2" fmla="val 432588"/>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5459C930-F8C0-D822-79CC-6EF1F48FCE8A}"/>
                </a:ext>
              </a:extLst>
            </p:cNvPr>
            <p:cNvGrpSpPr/>
            <p:nvPr/>
          </p:nvGrpSpPr>
          <p:grpSpPr>
            <a:xfrm>
              <a:off x="5066183" y="1479892"/>
              <a:ext cx="1138441" cy="2062324"/>
              <a:chOff x="4160455" y="3341381"/>
              <a:chExt cx="1087650" cy="2461485"/>
            </a:xfrm>
          </p:grpSpPr>
          <p:sp>
            <p:nvSpPr>
              <p:cNvPr id="119" name="Google Shape;13750;p207">
                <a:extLst>
                  <a:ext uri="{FF2B5EF4-FFF2-40B4-BE49-F238E27FC236}">
                    <a16:creationId xmlns:a16="http://schemas.microsoft.com/office/drawing/2014/main" id="{173D93D2-E8D2-5D8D-FF0E-7D1286B33E1B}"/>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3750;p207">
                <a:extLst>
                  <a:ext uri="{FF2B5EF4-FFF2-40B4-BE49-F238E27FC236}">
                    <a16:creationId xmlns:a16="http://schemas.microsoft.com/office/drawing/2014/main" id="{64C3B328-FAAD-148A-9F70-636FF5F86276}"/>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750;p207">
                <a:extLst>
                  <a:ext uri="{FF2B5EF4-FFF2-40B4-BE49-F238E27FC236}">
                    <a16:creationId xmlns:a16="http://schemas.microsoft.com/office/drawing/2014/main" id="{3BD0C3B0-3FA6-BE41-5D4D-027D7A533451}"/>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4" name="直线箭头连接符 93">
              <a:extLst>
                <a:ext uri="{FF2B5EF4-FFF2-40B4-BE49-F238E27FC236}">
                  <a16:creationId xmlns:a16="http://schemas.microsoft.com/office/drawing/2014/main" id="{83D8D807-F681-44D9-EBFF-DE7199C1AE4F}"/>
                </a:ext>
              </a:extLst>
            </p:cNvPr>
            <p:cNvCxnSpPr>
              <a:cxnSpLocks/>
            </p:cNvCxnSpPr>
            <p:nvPr/>
          </p:nvCxnSpPr>
          <p:spPr>
            <a:xfrm>
              <a:off x="4486440" y="2565435"/>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6" name="弧 105">
              <a:extLst>
                <a:ext uri="{FF2B5EF4-FFF2-40B4-BE49-F238E27FC236}">
                  <a16:creationId xmlns:a16="http://schemas.microsoft.com/office/drawing/2014/main" id="{9D91C969-C3B2-BED1-B0E1-388D7491C7BF}"/>
                </a:ext>
              </a:extLst>
            </p:cNvPr>
            <p:cNvSpPr/>
            <p:nvPr/>
          </p:nvSpPr>
          <p:spPr>
            <a:xfrm>
              <a:off x="4845791" y="1124630"/>
              <a:ext cx="1386954" cy="2932363"/>
            </a:xfrm>
            <a:prstGeom prst="arc">
              <a:avLst>
                <a:gd name="adj1" fmla="val 10894389"/>
                <a:gd name="adj2" fmla="val 71634"/>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22" name="组合 121">
              <a:extLst>
                <a:ext uri="{FF2B5EF4-FFF2-40B4-BE49-F238E27FC236}">
                  <a16:creationId xmlns:a16="http://schemas.microsoft.com/office/drawing/2014/main" id="{4E01457C-321F-CAA7-82CD-78A7300C0309}"/>
                </a:ext>
              </a:extLst>
            </p:cNvPr>
            <p:cNvGrpSpPr/>
            <p:nvPr/>
          </p:nvGrpSpPr>
          <p:grpSpPr>
            <a:xfrm>
              <a:off x="6469678" y="1467962"/>
              <a:ext cx="1159769" cy="2053750"/>
              <a:chOff x="4160455" y="3341381"/>
              <a:chExt cx="1087650" cy="2461485"/>
            </a:xfrm>
          </p:grpSpPr>
          <p:sp>
            <p:nvSpPr>
              <p:cNvPr id="123" name="Google Shape;13750;p207">
                <a:extLst>
                  <a:ext uri="{FF2B5EF4-FFF2-40B4-BE49-F238E27FC236}">
                    <a16:creationId xmlns:a16="http://schemas.microsoft.com/office/drawing/2014/main" id="{BE1E720C-5FDD-3490-A590-CC49BE0B11CA}"/>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3750;p207">
                <a:extLst>
                  <a:ext uri="{FF2B5EF4-FFF2-40B4-BE49-F238E27FC236}">
                    <a16:creationId xmlns:a16="http://schemas.microsoft.com/office/drawing/2014/main" id="{E303A346-8686-5D22-1AC4-0EB2DAC1A852}"/>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750;p207">
                <a:extLst>
                  <a:ext uri="{FF2B5EF4-FFF2-40B4-BE49-F238E27FC236}">
                    <a16:creationId xmlns:a16="http://schemas.microsoft.com/office/drawing/2014/main" id="{03336929-DFA8-E944-0233-48B8A44386A6}"/>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6" name="直线箭头连接符 95">
              <a:extLst>
                <a:ext uri="{FF2B5EF4-FFF2-40B4-BE49-F238E27FC236}">
                  <a16:creationId xmlns:a16="http://schemas.microsoft.com/office/drawing/2014/main" id="{38E5599F-13B7-6516-861B-72A5D5579558}"/>
                </a:ext>
              </a:extLst>
            </p:cNvPr>
            <p:cNvCxnSpPr>
              <a:cxnSpLocks/>
            </p:cNvCxnSpPr>
            <p:nvPr/>
          </p:nvCxnSpPr>
          <p:spPr>
            <a:xfrm>
              <a:off x="5839062" y="2565435"/>
              <a:ext cx="7311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 106">
              <a:extLst>
                <a:ext uri="{FF2B5EF4-FFF2-40B4-BE49-F238E27FC236}">
                  <a16:creationId xmlns:a16="http://schemas.microsoft.com/office/drawing/2014/main" id="{54E44073-FDFB-68CA-9E14-F97DF41E9345}"/>
                </a:ext>
              </a:extLst>
            </p:cNvPr>
            <p:cNvSpPr/>
            <p:nvPr/>
          </p:nvSpPr>
          <p:spPr>
            <a:xfrm>
              <a:off x="6198641" y="1065627"/>
              <a:ext cx="1386954" cy="2881001"/>
            </a:xfrm>
            <a:prstGeom prst="arc">
              <a:avLst>
                <a:gd name="adj1" fmla="val 10409427"/>
                <a:gd name="adj2" fmla="val 80157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98" name="直线箭头连接符 97">
              <a:extLst>
                <a:ext uri="{FF2B5EF4-FFF2-40B4-BE49-F238E27FC236}">
                  <a16:creationId xmlns:a16="http://schemas.microsoft.com/office/drawing/2014/main" id="{618A826B-DCA8-4E73-2FB0-A1DB9E2FB9EF}"/>
                </a:ext>
              </a:extLst>
            </p:cNvPr>
            <p:cNvCxnSpPr>
              <a:cxnSpLocks/>
            </p:cNvCxnSpPr>
            <p:nvPr/>
          </p:nvCxnSpPr>
          <p:spPr>
            <a:xfrm>
              <a:off x="7195134" y="2636451"/>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1" name="组合 140">
              <a:extLst>
                <a:ext uri="{FF2B5EF4-FFF2-40B4-BE49-F238E27FC236}">
                  <a16:creationId xmlns:a16="http://schemas.microsoft.com/office/drawing/2014/main" id="{B505E93B-5CE8-6898-0E47-094B93EBD7EE}"/>
                </a:ext>
              </a:extLst>
            </p:cNvPr>
            <p:cNvGrpSpPr/>
            <p:nvPr/>
          </p:nvGrpSpPr>
          <p:grpSpPr>
            <a:xfrm>
              <a:off x="1049947" y="4043350"/>
              <a:ext cx="8093109" cy="863283"/>
              <a:chOff x="1062131" y="4264408"/>
              <a:chExt cx="8093109" cy="863283"/>
            </a:xfrm>
          </p:grpSpPr>
          <p:sp>
            <p:nvSpPr>
              <p:cNvPr id="127" name="Google Shape;13750;p207">
                <a:extLst>
                  <a:ext uri="{FF2B5EF4-FFF2-40B4-BE49-F238E27FC236}">
                    <a16:creationId xmlns:a16="http://schemas.microsoft.com/office/drawing/2014/main" id="{4CAC2F32-4DBF-E91E-DBEA-AD9AD2C224FA}"/>
                  </a:ext>
                </a:extLst>
              </p:cNvPr>
              <p:cNvSpPr/>
              <p:nvPr/>
            </p:nvSpPr>
            <p:spPr>
              <a:xfrm>
                <a:off x="4382715" y="4321181"/>
                <a:ext cx="361347" cy="761344"/>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3750;p207">
                <a:extLst>
                  <a:ext uri="{FF2B5EF4-FFF2-40B4-BE49-F238E27FC236}">
                    <a16:creationId xmlns:a16="http://schemas.microsoft.com/office/drawing/2014/main" id="{6CEA176C-509F-1E99-D6A4-775E7746F921}"/>
                  </a:ext>
                </a:extLst>
              </p:cNvPr>
              <p:cNvSpPr/>
              <p:nvPr/>
            </p:nvSpPr>
            <p:spPr>
              <a:xfrm>
                <a:off x="1232292" y="4353428"/>
                <a:ext cx="361348" cy="731732"/>
              </a:xfrm>
              <a:prstGeom prst="cube">
                <a:avLst>
                  <a:gd name="adj" fmla="val 87260"/>
                </a:avLst>
              </a:prstGeom>
              <a:solidFill>
                <a:srgbClr val="C8E3FA"/>
              </a:solidFill>
              <a:ln w="9525" cap="flat" cmpd="sng">
                <a:solidFill>
                  <a:srgbClr val="C8E3FA"/>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750;p207">
                <a:extLst>
                  <a:ext uri="{FF2B5EF4-FFF2-40B4-BE49-F238E27FC236}">
                    <a16:creationId xmlns:a16="http://schemas.microsoft.com/office/drawing/2014/main" id="{9A4305FA-C7F5-8840-DCBB-16BAC6396548}"/>
                  </a:ext>
                </a:extLst>
              </p:cNvPr>
              <p:cNvSpPr/>
              <p:nvPr/>
            </p:nvSpPr>
            <p:spPr>
              <a:xfrm>
                <a:off x="5918473" y="4353428"/>
                <a:ext cx="361348" cy="76134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AEF7B31-5F8E-E028-0F3A-034CE8690490}"/>
                      </a:ext>
                    </a:extLst>
                  </p:cNvPr>
                  <p:cNvSpPr txBox="1"/>
                  <p:nvPr/>
                </p:nvSpPr>
                <p:spPr>
                  <a:xfrm>
                    <a:off x="1617629" y="4566130"/>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7</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a:latin typeface="Cambria Math" panose="02040503050406030204" pitchFamily="18" charset="0"/>
                            <a:ea typeface="Cambria Math" panose="02040503050406030204" pitchFamily="18" charset="0"/>
                          </a:rPr>
                          <m:t>7</m:t>
                        </m:r>
                      </m:oMath>
                    </a14:m>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3" name="文本框 132">
                    <a:extLst>
                      <a:ext uri="{FF2B5EF4-FFF2-40B4-BE49-F238E27FC236}">
                        <a16:creationId xmlns:a16="http://schemas.microsoft.com/office/drawing/2014/main" id="{3AEF7B31-5F8E-E028-0F3A-034CE8690490}"/>
                      </a:ext>
                    </a:extLst>
                  </p:cNvPr>
                  <p:cNvSpPr txBox="1">
                    <a:spLocks noRot="1" noChangeAspect="1" noMove="1" noResize="1" noEditPoints="1" noAdjustHandles="1" noChangeArrowheads="1" noChangeShapeType="1" noTextEdit="1"/>
                  </p:cNvSpPr>
                  <p:nvPr/>
                </p:nvSpPr>
                <p:spPr>
                  <a:xfrm>
                    <a:off x="1617629" y="4566130"/>
                    <a:ext cx="1103187" cy="276999"/>
                  </a:xfrm>
                  <a:prstGeom prst="rect">
                    <a:avLst/>
                  </a:prstGeom>
                  <a:blipFill>
                    <a:blip r:embed="rId2"/>
                    <a:stretch>
                      <a:fillRect t="-4545"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54F886DC-83DB-01CA-F796-DDC0A7922EB6}"/>
                      </a:ext>
                    </a:extLst>
                  </p:cNvPr>
                  <p:cNvSpPr txBox="1"/>
                  <p:nvPr/>
                </p:nvSpPr>
                <p:spPr>
                  <a:xfrm>
                    <a:off x="3107873" y="4589797"/>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MaxPool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4" name="文本框 133">
                    <a:extLst>
                      <a:ext uri="{FF2B5EF4-FFF2-40B4-BE49-F238E27FC236}">
                        <a16:creationId xmlns:a16="http://schemas.microsoft.com/office/drawing/2014/main" id="{54F886DC-83DB-01CA-F796-DDC0A7922EB6}"/>
                      </a:ext>
                    </a:extLst>
                  </p:cNvPr>
                  <p:cNvSpPr txBox="1">
                    <a:spLocks noRot="1" noChangeAspect="1" noMove="1" noResize="1" noEditPoints="1" noAdjustHandles="1" noChangeArrowheads="1" noChangeShapeType="1" noTextEdit="1"/>
                  </p:cNvSpPr>
                  <p:nvPr/>
                </p:nvSpPr>
                <p:spPr>
                  <a:xfrm>
                    <a:off x="3107873" y="4589797"/>
                    <a:ext cx="1103187" cy="276999"/>
                  </a:xfrm>
                  <a:prstGeom prst="rect">
                    <a:avLst/>
                  </a:prstGeom>
                  <a:blipFill>
                    <a:blip r:embed="rId3"/>
                    <a:stretch>
                      <a:fillRect t="-4545" b="-18182"/>
                    </a:stretch>
                  </a:blipFill>
                </p:spPr>
                <p:txBody>
                  <a:bodyPr/>
                  <a:lstStyle/>
                  <a:p>
                    <a:r>
                      <a:rPr lang="zh-CN" altLang="en-US">
                        <a:noFill/>
                      </a:rPr>
                      <a:t> </a:t>
                    </a:r>
                  </a:p>
                </p:txBody>
              </p:sp>
            </mc:Fallback>
          </mc:AlternateContent>
          <p:sp>
            <p:nvSpPr>
              <p:cNvPr id="135" name="Google Shape;13750;p207">
                <a:extLst>
                  <a:ext uri="{FF2B5EF4-FFF2-40B4-BE49-F238E27FC236}">
                    <a16:creationId xmlns:a16="http://schemas.microsoft.com/office/drawing/2014/main" id="{1DD0B7D4-9D4C-DCEA-6888-2AA5822484D2}"/>
                  </a:ext>
                </a:extLst>
              </p:cNvPr>
              <p:cNvSpPr/>
              <p:nvPr/>
            </p:nvSpPr>
            <p:spPr>
              <a:xfrm>
                <a:off x="2719296" y="4321181"/>
                <a:ext cx="361347" cy="761344"/>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7FF2E3D7-62C0-B456-17DE-83C483ACA888}"/>
                      </a:ext>
                    </a:extLst>
                  </p:cNvPr>
                  <p:cNvSpPr txBox="1"/>
                  <p:nvPr/>
                </p:nvSpPr>
                <p:spPr>
                  <a:xfrm>
                    <a:off x="4779674" y="4570585"/>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1</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6" name="文本框 135">
                    <a:extLst>
                      <a:ext uri="{FF2B5EF4-FFF2-40B4-BE49-F238E27FC236}">
                        <a16:creationId xmlns:a16="http://schemas.microsoft.com/office/drawing/2014/main" id="{7FF2E3D7-62C0-B456-17DE-83C483ACA888}"/>
                      </a:ext>
                    </a:extLst>
                  </p:cNvPr>
                  <p:cNvSpPr txBox="1">
                    <a:spLocks noRot="1" noChangeAspect="1" noMove="1" noResize="1" noEditPoints="1" noAdjustHandles="1" noChangeArrowheads="1" noChangeShapeType="1" noTextEdit="1"/>
                  </p:cNvSpPr>
                  <p:nvPr/>
                </p:nvSpPr>
                <p:spPr>
                  <a:xfrm>
                    <a:off x="4779674" y="4570585"/>
                    <a:ext cx="1103187" cy="276999"/>
                  </a:xfrm>
                  <a:prstGeom prst="rect">
                    <a:avLst/>
                  </a:prstGeom>
                  <a:blipFill>
                    <a:blip r:embed="rId4"/>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28C5CB6C-22B3-6172-D4C3-5997F91697B8}"/>
                      </a:ext>
                    </a:extLst>
                  </p:cNvPr>
                  <p:cNvSpPr txBox="1"/>
                  <p:nvPr/>
                </p:nvSpPr>
                <p:spPr>
                  <a:xfrm>
                    <a:off x="6370334"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7" name="文本框 136">
                    <a:extLst>
                      <a:ext uri="{FF2B5EF4-FFF2-40B4-BE49-F238E27FC236}">
                        <a16:creationId xmlns:a16="http://schemas.microsoft.com/office/drawing/2014/main" id="{28C5CB6C-22B3-6172-D4C3-5997F91697B8}"/>
                      </a:ext>
                    </a:extLst>
                  </p:cNvPr>
                  <p:cNvSpPr txBox="1">
                    <a:spLocks noRot="1" noChangeAspect="1" noMove="1" noResize="1" noEditPoints="1" noAdjustHandles="1" noChangeArrowheads="1" noChangeShapeType="1" noTextEdit="1"/>
                  </p:cNvSpPr>
                  <p:nvPr/>
                </p:nvSpPr>
                <p:spPr>
                  <a:xfrm>
                    <a:off x="6370334" y="4561028"/>
                    <a:ext cx="1103187" cy="276999"/>
                  </a:xfrm>
                  <a:prstGeom prst="rect">
                    <a:avLst/>
                  </a:prstGeom>
                  <a:blipFill>
                    <a:blip r:embed="rId5"/>
                    <a:stretch>
                      <a:fillRect b="-17391"/>
                    </a:stretch>
                  </a:blipFill>
                </p:spPr>
                <p:txBody>
                  <a:bodyPr/>
                  <a:lstStyle/>
                  <a:p>
                    <a:r>
                      <a:rPr lang="zh-CN" altLang="en-US">
                        <a:noFill/>
                      </a:rPr>
                      <a:t> </a:t>
                    </a:r>
                  </a:p>
                </p:txBody>
              </p:sp>
            </mc:Fallback>
          </mc:AlternateContent>
          <p:sp>
            <p:nvSpPr>
              <p:cNvPr id="138" name="Google Shape;13750;p207">
                <a:extLst>
                  <a:ext uri="{FF2B5EF4-FFF2-40B4-BE49-F238E27FC236}">
                    <a16:creationId xmlns:a16="http://schemas.microsoft.com/office/drawing/2014/main" id="{6C7656D3-1C85-1542-7D88-C19AC31F536D}"/>
                  </a:ext>
                </a:extLst>
              </p:cNvPr>
              <p:cNvSpPr/>
              <p:nvPr/>
            </p:nvSpPr>
            <p:spPr>
              <a:xfrm>
                <a:off x="7607927" y="4318854"/>
                <a:ext cx="361348" cy="761345"/>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文本框 138">
                <a:extLst>
                  <a:ext uri="{FF2B5EF4-FFF2-40B4-BE49-F238E27FC236}">
                    <a16:creationId xmlns:a16="http://schemas.microsoft.com/office/drawing/2014/main" id="{87C335F9-1BF4-BF79-3002-6DFDFB10E196}"/>
                  </a:ext>
                </a:extLst>
              </p:cNvPr>
              <p:cNvSpPr txBox="1"/>
              <p:nvPr/>
            </p:nvSpPr>
            <p:spPr>
              <a:xfrm>
                <a:off x="8052053"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AvgPool</a:t>
                </a:r>
              </a:p>
            </p:txBody>
          </p:sp>
          <p:sp>
            <p:nvSpPr>
              <p:cNvPr id="140" name="圆角矩形 139">
                <a:extLst>
                  <a:ext uri="{FF2B5EF4-FFF2-40B4-BE49-F238E27FC236}">
                    <a16:creationId xmlns:a16="http://schemas.microsoft.com/office/drawing/2014/main" id="{193D133C-43F2-1BDA-A535-2649AF303198}"/>
                  </a:ext>
                </a:extLst>
              </p:cNvPr>
              <p:cNvSpPr/>
              <p:nvPr/>
            </p:nvSpPr>
            <p:spPr>
              <a:xfrm>
                <a:off x="1062131" y="4264408"/>
                <a:ext cx="7715855" cy="863283"/>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A86AA18B-750C-27A0-F749-DA18B8AB6CAB}"/>
                    </a:ext>
                  </a:extLst>
                </p:cNvPr>
                <p:cNvSpPr txBox="1"/>
                <p:nvPr/>
              </p:nvSpPr>
              <p:spPr>
                <a:xfrm>
                  <a:off x="2535282"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3" name="文本框 142">
                  <a:extLst>
                    <a:ext uri="{FF2B5EF4-FFF2-40B4-BE49-F238E27FC236}">
                      <a16:creationId xmlns:a16="http://schemas.microsoft.com/office/drawing/2014/main" id="{A86AA18B-750C-27A0-F749-DA18B8AB6CAB}"/>
                    </a:ext>
                  </a:extLst>
                </p:cNvPr>
                <p:cNvSpPr txBox="1">
                  <a:spLocks noRot="1" noChangeAspect="1" noMove="1" noResize="1" noEditPoints="1" noAdjustHandles="1" noChangeArrowheads="1" noChangeShapeType="1" noTextEdit="1"/>
                </p:cNvSpPr>
                <p:nvPr/>
              </p:nvSpPr>
              <p:spPr>
                <a:xfrm>
                  <a:off x="2535282" y="361408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44" name="圆角矩形 143">
              <a:extLst>
                <a:ext uri="{FF2B5EF4-FFF2-40B4-BE49-F238E27FC236}">
                  <a16:creationId xmlns:a16="http://schemas.microsoft.com/office/drawing/2014/main" id="{C8460915-FA9F-EED3-8DD0-CC3FD30F3881}"/>
                </a:ext>
              </a:extLst>
            </p:cNvPr>
            <p:cNvSpPr/>
            <p:nvPr/>
          </p:nvSpPr>
          <p:spPr>
            <a:xfrm>
              <a:off x="2212935" y="882108"/>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圆角矩形 144">
              <a:extLst>
                <a:ext uri="{FF2B5EF4-FFF2-40B4-BE49-F238E27FC236}">
                  <a16:creationId xmlns:a16="http://schemas.microsoft.com/office/drawing/2014/main" id="{9C2E362E-5DD4-2C36-0CBF-80AC13BC00E2}"/>
                </a:ext>
              </a:extLst>
            </p:cNvPr>
            <p:cNvSpPr/>
            <p:nvPr/>
          </p:nvSpPr>
          <p:spPr>
            <a:xfrm>
              <a:off x="3582132" y="89834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2" name="直线箭头连接符 91">
              <a:extLst>
                <a:ext uri="{FF2B5EF4-FFF2-40B4-BE49-F238E27FC236}">
                  <a16:creationId xmlns:a16="http://schemas.microsoft.com/office/drawing/2014/main" id="{4E42C822-E90A-B8BA-0602-BFFD0429CE5D}"/>
                </a:ext>
              </a:extLst>
            </p:cNvPr>
            <p:cNvCxnSpPr>
              <a:cxnSpLocks/>
            </p:cNvCxnSpPr>
            <p:nvPr/>
          </p:nvCxnSpPr>
          <p:spPr>
            <a:xfrm>
              <a:off x="3072428" y="2564225"/>
              <a:ext cx="52659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AFA673F-C188-1E61-3CA0-BE8AF2E607E0}"/>
                    </a:ext>
                  </a:extLst>
                </p:cNvPr>
                <p:cNvSpPr txBox="1"/>
                <p:nvPr/>
              </p:nvSpPr>
              <p:spPr>
                <a:xfrm>
                  <a:off x="3923619"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6" name="文本框 145">
                  <a:extLst>
                    <a:ext uri="{FF2B5EF4-FFF2-40B4-BE49-F238E27FC236}">
                      <a16:creationId xmlns:a16="http://schemas.microsoft.com/office/drawing/2014/main" id="{6AFA673F-C188-1E61-3CA0-BE8AF2E607E0}"/>
                    </a:ext>
                  </a:extLst>
                </p:cNvPr>
                <p:cNvSpPr txBox="1">
                  <a:spLocks noRot="1" noChangeAspect="1" noMove="1" noResize="1" noEditPoints="1" noAdjustHandles="1" noChangeArrowheads="1" noChangeShapeType="1" noTextEdit="1"/>
                </p:cNvSpPr>
                <p:nvPr/>
              </p:nvSpPr>
              <p:spPr>
                <a:xfrm>
                  <a:off x="3923619" y="3614085"/>
                  <a:ext cx="468595" cy="369332"/>
                </a:xfrm>
                <a:prstGeom prst="rect">
                  <a:avLst/>
                </a:prstGeom>
                <a:blipFill>
                  <a:blip r:embed="rId7"/>
                  <a:stretch>
                    <a:fillRect t="-6667" r="-7895" b="-23333"/>
                  </a:stretch>
                </a:blipFill>
              </p:spPr>
              <p:txBody>
                <a:bodyPr/>
                <a:lstStyle/>
                <a:p>
                  <a:r>
                    <a:rPr lang="zh-CN" altLang="en-US">
                      <a:noFill/>
                    </a:rPr>
                    <a:t> </a:t>
                  </a:r>
                </a:p>
              </p:txBody>
            </p:sp>
          </mc:Fallback>
        </mc:AlternateContent>
        <p:sp>
          <p:nvSpPr>
            <p:cNvPr id="147" name="圆角矩形 146">
              <a:extLst>
                <a:ext uri="{FF2B5EF4-FFF2-40B4-BE49-F238E27FC236}">
                  <a16:creationId xmlns:a16="http://schemas.microsoft.com/office/drawing/2014/main" id="{9B1A0C88-6C27-67B0-700D-981CC91DE9C2}"/>
                </a:ext>
              </a:extLst>
            </p:cNvPr>
            <p:cNvSpPr/>
            <p:nvPr/>
          </p:nvSpPr>
          <p:spPr>
            <a:xfrm>
              <a:off x="5016274" y="91721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圆角矩形 147">
              <a:extLst>
                <a:ext uri="{FF2B5EF4-FFF2-40B4-BE49-F238E27FC236}">
                  <a16:creationId xmlns:a16="http://schemas.microsoft.com/office/drawing/2014/main" id="{2F346A8E-CB3E-D517-3721-648FBDF91069}"/>
                </a:ext>
              </a:extLst>
            </p:cNvPr>
            <p:cNvSpPr/>
            <p:nvPr/>
          </p:nvSpPr>
          <p:spPr>
            <a:xfrm>
              <a:off x="6392074" y="921732"/>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AF5453F8-0749-F18A-E83E-1AD2369532A3}"/>
                    </a:ext>
                  </a:extLst>
                </p:cNvPr>
                <p:cNvSpPr txBox="1"/>
                <p:nvPr/>
              </p:nvSpPr>
              <p:spPr>
                <a:xfrm>
                  <a:off x="5308683" y="3614085"/>
                  <a:ext cx="708458"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36</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0" name="文本框 149">
                  <a:extLst>
                    <a:ext uri="{FF2B5EF4-FFF2-40B4-BE49-F238E27FC236}">
                      <a16:creationId xmlns:a16="http://schemas.microsoft.com/office/drawing/2014/main" id="{AF5453F8-0749-F18A-E83E-1AD2369532A3}"/>
                    </a:ext>
                  </a:extLst>
                </p:cNvPr>
                <p:cNvSpPr txBox="1">
                  <a:spLocks noRot="1" noChangeAspect="1" noMove="1" noResize="1" noEditPoints="1" noAdjustHandles="1" noChangeArrowheads="1" noChangeShapeType="1" noTextEdit="1"/>
                </p:cNvSpPr>
                <p:nvPr/>
              </p:nvSpPr>
              <p:spPr>
                <a:xfrm>
                  <a:off x="5308683" y="3614085"/>
                  <a:ext cx="708458" cy="369332"/>
                </a:xfrm>
                <a:prstGeom prst="rect">
                  <a:avLst/>
                </a:prstGeom>
                <a:blipFill>
                  <a:blip r:embed="rId8"/>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054456C0-9339-DC94-8AD5-6030B206F9A2}"/>
                    </a:ext>
                  </a:extLst>
                </p:cNvPr>
                <p:cNvSpPr txBox="1"/>
                <p:nvPr/>
              </p:nvSpPr>
              <p:spPr>
                <a:xfrm>
                  <a:off x="6892118" y="359813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1" name="文本框 150">
                  <a:extLst>
                    <a:ext uri="{FF2B5EF4-FFF2-40B4-BE49-F238E27FC236}">
                      <a16:creationId xmlns:a16="http://schemas.microsoft.com/office/drawing/2014/main" id="{054456C0-9339-DC94-8AD5-6030B206F9A2}"/>
                    </a:ext>
                  </a:extLst>
                </p:cNvPr>
                <p:cNvSpPr txBox="1">
                  <a:spLocks noRot="1" noChangeAspect="1" noMove="1" noResize="1" noEditPoints="1" noAdjustHandles="1" noChangeArrowheads="1" noChangeShapeType="1" noTextEdit="1"/>
                </p:cNvSpPr>
                <p:nvPr/>
              </p:nvSpPr>
              <p:spPr>
                <a:xfrm>
                  <a:off x="6892118" y="359813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52" name="圆角矩形 151">
              <a:extLst>
                <a:ext uri="{FF2B5EF4-FFF2-40B4-BE49-F238E27FC236}">
                  <a16:creationId xmlns:a16="http://schemas.microsoft.com/office/drawing/2014/main" id="{429EB95D-A0D8-6213-38E3-2B80AF927EA7}"/>
                </a:ext>
              </a:extLst>
            </p:cNvPr>
            <p:cNvSpPr/>
            <p:nvPr/>
          </p:nvSpPr>
          <p:spPr>
            <a:xfrm>
              <a:off x="916874" y="663326"/>
              <a:ext cx="8027429" cy="4423682"/>
            </a:xfrm>
            <a:prstGeom prst="roundRect">
              <a:avLst>
                <a:gd name="adj" fmla="val 0"/>
              </a:avLst>
            </a:prstGeom>
            <a:noFill/>
            <a:ln w="28575" cap="flat" cmpd="sng">
              <a:solidFill>
                <a:schemeClr val="accent1">
                  <a:lumMod val="40000"/>
                  <a:lumOff val="60000"/>
                </a:schemeClr>
              </a:solidFill>
              <a:prstDash val="sysDash"/>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grpSp>
      <p:sp>
        <p:nvSpPr>
          <p:cNvPr id="2" name="矩形 1">
            <a:extLst>
              <a:ext uri="{FF2B5EF4-FFF2-40B4-BE49-F238E27FC236}">
                <a16:creationId xmlns:a16="http://schemas.microsoft.com/office/drawing/2014/main" id="{B0C92613-6242-9147-BB9A-92625F89CDAD}"/>
              </a:ext>
            </a:extLst>
          </p:cNvPr>
          <p:cNvSpPr/>
          <p:nvPr/>
        </p:nvSpPr>
        <p:spPr>
          <a:xfrm>
            <a:off x="9587734" y="1632816"/>
            <a:ext cx="2073150" cy="480060"/>
          </a:xfrm>
          <a:prstGeom prst="rect">
            <a:avLst/>
          </a:prstGeom>
          <a:solidFill>
            <a:schemeClr val="accent6">
              <a:lumMod val="20000"/>
              <a:lumOff val="80000"/>
            </a:schemeClr>
          </a:solidFill>
          <a:ln w="9525" cap="flat" cmpd="sng">
            <a:solidFill>
              <a:schemeClr val="accent6">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FAISS</a:t>
            </a:r>
            <a:endParaRPr kumimoji="1" lang="zh-CN" altLang="en-US" dirty="0">
              <a:latin typeface="Times New Roman" panose="02020603050405020304" pitchFamily="18" charset="0"/>
              <a:cs typeface="Times New Roman" panose="02020603050405020304" pitchFamily="18" charset="0"/>
            </a:endParaRPr>
          </a:p>
        </p:txBody>
      </p:sp>
      <p:sp>
        <p:nvSpPr>
          <p:cNvPr id="3" name="下箭头 2">
            <a:extLst>
              <a:ext uri="{FF2B5EF4-FFF2-40B4-BE49-F238E27FC236}">
                <a16:creationId xmlns:a16="http://schemas.microsoft.com/office/drawing/2014/main" id="{BFB0C9F3-0918-B4A5-7E2D-795241FE53EF}"/>
              </a:ext>
            </a:extLst>
          </p:cNvPr>
          <p:cNvSpPr/>
          <p:nvPr/>
        </p:nvSpPr>
        <p:spPr>
          <a:xfrm>
            <a:off x="10458574" y="2238606"/>
            <a:ext cx="331470" cy="297180"/>
          </a:xfrm>
          <a:prstGeom prst="downArrow">
            <a:avLst/>
          </a:prstGeom>
          <a:solidFill>
            <a:schemeClr val="bg2">
              <a:lumMod val="90000"/>
            </a:schemeClr>
          </a:solidFill>
          <a:ln w="9525" cap="flat" cmpd="sng">
            <a:solidFill>
              <a:schemeClr val="bg2">
                <a:lumMod val="9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5" name="椭圆 4">
            <a:extLst>
              <a:ext uri="{FF2B5EF4-FFF2-40B4-BE49-F238E27FC236}">
                <a16:creationId xmlns:a16="http://schemas.microsoft.com/office/drawing/2014/main" id="{25D6D67E-ADC0-6AF1-7503-C83949F2838E}"/>
              </a:ext>
            </a:extLst>
          </p:cNvPr>
          <p:cNvSpPr/>
          <p:nvPr/>
        </p:nvSpPr>
        <p:spPr>
          <a:xfrm>
            <a:off x="9587734" y="262722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6" name="圆角矩形 5">
            <a:extLst>
              <a:ext uri="{FF2B5EF4-FFF2-40B4-BE49-F238E27FC236}">
                <a16:creationId xmlns:a16="http://schemas.microsoft.com/office/drawing/2014/main" id="{A97CEA0B-2ADA-BFEA-1DA1-432F283E6748}"/>
              </a:ext>
            </a:extLst>
          </p:cNvPr>
          <p:cNvSpPr/>
          <p:nvPr/>
        </p:nvSpPr>
        <p:spPr>
          <a:xfrm>
            <a:off x="9587734" y="310728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49B6E65E-AC57-652A-72DB-02BB8FE3042E}"/>
              </a:ext>
            </a:extLst>
          </p:cNvPr>
          <p:cNvSpPr/>
          <p:nvPr/>
        </p:nvSpPr>
        <p:spPr>
          <a:xfrm>
            <a:off x="1016634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A2585139-0013-E253-04A6-F7AF8A209C87}"/>
              </a:ext>
            </a:extLst>
          </p:cNvPr>
          <p:cNvSpPr/>
          <p:nvPr/>
        </p:nvSpPr>
        <p:spPr>
          <a:xfrm>
            <a:off x="1016634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41F3F730-DDF4-D556-19E0-3208825B1BD3}"/>
              </a:ext>
            </a:extLst>
          </p:cNvPr>
          <p:cNvSpPr/>
          <p:nvPr/>
        </p:nvSpPr>
        <p:spPr>
          <a:xfrm>
            <a:off x="1074495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34B5E2F3-38F1-7020-14FE-768852BF577B}"/>
              </a:ext>
            </a:extLst>
          </p:cNvPr>
          <p:cNvSpPr/>
          <p:nvPr/>
        </p:nvSpPr>
        <p:spPr>
          <a:xfrm>
            <a:off x="1074495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BD7AB2F8-AC62-9103-736F-217618E54EDA}"/>
              </a:ext>
            </a:extLst>
          </p:cNvPr>
          <p:cNvSpPr/>
          <p:nvPr/>
        </p:nvSpPr>
        <p:spPr>
          <a:xfrm>
            <a:off x="1128648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02982C9E-9B9D-21B9-743D-F2B0B0F0A7C7}"/>
              </a:ext>
            </a:extLst>
          </p:cNvPr>
          <p:cNvSpPr/>
          <p:nvPr/>
        </p:nvSpPr>
        <p:spPr>
          <a:xfrm>
            <a:off x="1128648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02F520BB-C3E9-EDE1-CD84-0C8B1D002D03}"/>
              </a:ext>
            </a:extLst>
          </p:cNvPr>
          <p:cNvSpPr/>
          <p:nvPr/>
        </p:nvSpPr>
        <p:spPr>
          <a:xfrm>
            <a:off x="9381994" y="1198476"/>
            <a:ext cx="2503170" cy="3246120"/>
          </a:xfrm>
          <a:prstGeom prst="rect">
            <a:avLst/>
          </a:prstGeom>
          <a:noFill/>
          <a:ln w="28575" cap="flat" cmpd="sng">
            <a:solidFill>
              <a:schemeClr val="accent6">
                <a:lumMod val="60000"/>
                <a:lumOff val="40000"/>
              </a:schemeClr>
            </a:solidFill>
            <a:prstDash val="sysDash"/>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6" name="文本框 15">
            <a:extLst>
              <a:ext uri="{FF2B5EF4-FFF2-40B4-BE49-F238E27FC236}">
                <a16:creationId xmlns:a16="http://schemas.microsoft.com/office/drawing/2014/main" id="{52E942DD-3EE9-3E04-B319-7D145EA7EF45}"/>
              </a:ext>
            </a:extLst>
          </p:cNvPr>
          <p:cNvSpPr txBox="1"/>
          <p:nvPr/>
        </p:nvSpPr>
        <p:spPr>
          <a:xfrm>
            <a:off x="9926560" y="1219550"/>
            <a:ext cx="1414038" cy="369332"/>
          </a:xfrm>
          <a:prstGeom prst="rect">
            <a:avLst/>
          </a:prstGeom>
          <a:noFill/>
        </p:spPr>
        <p:txBody>
          <a:bodyPr wrap="square" rtlCol="0">
            <a:spAutoFit/>
          </a:bodyPr>
          <a:lstStyle/>
          <a:p>
            <a:pPr algn="ctr"/>
            <a:r>
              <a:rPr kumimoji="1" lang="zh-CN" altLang="en-US" dirty="0">
                <a:latin typeface="SimSun" panose="02010600030101010101" pitchFamily="2" charset="-122"/>
                <a:ea typeface="SimSun" panose="02010600030101010101" pitchFamily="2" charset="-122"/>
                <a:cs typeface="Times New Roman" panose="02020603050405020304" pitchFamily="18" charset="0"/>
              </a:rPr>
              <a:t>临床数据库</a:t>
            </a:r>
          </a:p>
        </p:txBody>
      </p:sp>
    </p:spTree>
    <p:extLst>
      <p:ext uri="{BB962C8B-B14F-4D97-AF65-F5344CB8AC3E}">
        <p14:creationId xmlns:p14="http://schemas.microsoft.com/office/powerpoint/2010/main" val="4210057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a:extLst>
              <a:ext uri="{FF2B5EF4-FFF2-40B4-BE49-F238E27FC236}">
                <a16:creationId xmlns:a16="http://schemas.microsoft.com/office/drawing/2014/main" id="{31501BCA-E807-07EC-D086-9AF959E742DD}"/>
              </a:ext>
            </a:extLst>
          </p:cNvPr>
          <p:cNvPicPr>
            <a:picLocks noChangeAspect="1"/>
          </p:cNvPicPr>
          <p:nvPr/>
        </p:nvPicPr>
        <p:blipFill>
          <a:blip r:embed="rId2"/>
          <a:stretch>
            <a:fillRect/>
          </a:stretch>
        </p:blipFill>
        <p:spPr>
          <a:xfrm>
            <a:off x="9014886" y="2692341"/>
            <a:ext cx="1906249" cy="1809116"/>
          </a:xfrm>
          <a:prstGeom prst="rect">
            <a:avLst/>
          </a:prstGeom>
        </p:spPr>
      </p:pic>
      <p:grpSp>
        <p:nvGrpSpPr>
          <p:cNvPr id="111" name="组合 110">
            <a:extLst>
              <a:ext uri="{FF2B5EF4-FFF2-40B4-BE49-F238E27FC236}">
                <a16:creationId xmlns:a16="http://schemas.microsoft.com/office/drawing/2014/main" id="{800E92BE-F32F-9278-8CCA-7EC05BBB8469}"/>
              </a:ext>
            </a:extLst>
          </p:cNvPr>
          <p:cNvGrpSpPr/>
          <p:nvPr/>
        </p:nvGrpSpPr>
        <p:grpSpPr>
          <a:xfrm>
            <a:off x="912934" y="698982"/>
            <a:ext cx="7898460" cy="5974476"/>
            <a:chOff x="95297" y="388275"/>
            <a:chExt cx="8297240" cy="6069442"/>
          </a:xfrm>
        </p:grpSpPr>
        <p:pic>
          <p:nvPicPr>
            <p:cNvPr id="58" name="图片 57">
              <a:extLst>
                <a:ext uri="{FF2B5EF4-FFF2-40B4-BE49-F238E27FC236}">
                  <a16:creationId xmlns:a16="http://schemas.microsoft.com/office/drawing/2014/main" id="{151B828A-A083-CF25-7D1C-09226D3F7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97" y="388275"/>
              <a:ext cx="8297240" cy="6069442"/>
            </a:xfrm>
            <a:prstGeom prst="rect">
              <a:avLst/>
            </a:prstGeom>
          </p:spPr>
        </p:pic>
        <p:pic>
          <p:nvPicPr>
            <p:cNvPr id="110" name="图片 109">
              <a:extLst>
                <a:ext uri="{FF2B5EF4-FFF2-40B4-BE49-F238E27FC236}">
                  <a16:creationId xmlns:a16="http://schemas.microsoft.com/office/drawing/2014/main" id="{665C80AB-B73C-5CA9-5C28-D7A329228F02}"/>
                </a:ext>
              </a:extLst>
            </p:cNvPr>
            <p:cNvPicPr>
              <a:picLocks noChangeAspect="1"/>
            </p:cNvPicPr>
            <p:nvPr/>
          </p:nvPicPr>
          <p:blipFill>
            <a:blip r:embed="rId4"/>
            <a:stretch>
              <a:fillRect/>
            </a:stretch>
          </p:blipFill>
          <p:spPr>
            <a:xfrm>
              <a:off x="6239792" y="1810192"/>
              <a:ext cx="2087880" cy="1591085"/>
            </a:xfrm>
            <a:prstGeom prst="rect">
              <a:avLst/>
            </a:prstGeom>
          </p:spPr>
        </p:pic>
      </p:grpSp>
      <p:sp>
        <p:nvSpPr>
          <p:cNvPr id="114" name="磁盘 113">
            <a:extLst>
              <a:ext uri="{FF2B5EF4-FFF2-40B4-BE49-F238E27FC236}">
                <a16:creationId xmlns:a16="http://schemas.microsoft.com/office/drawing/2014/main" id="{EF5460EB-6FC7-9440-B119-0431BEDAEFB5}"/>
              </a:ext>
            </a:extLst>
          </p:cNvPr>
          <p:cNvSpPr/>
          <p:nvPr/>
        </p:nvSpPr>
        <p:spPr>
          <a:xfrm>
            <a:off x="9310785" y="5160990"/>
            <a:ext cx="1241277" cy="804924"/>
          </a:xfrm>
          <a:prstGeom prst="flowChartMagneticDisk">
            <a:avLst/>
          </a:prstGeom>
          <a:solidFill>
            <a:srgbClr val="FED8D8"/>
          </a:solidFill>
          <a:ln w="9525" cap="flat" cmpd="sng">
            <a:solidFill>
              <a:schemeClr val="tx1"/>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6" name="圆角右箭头 115">
            <a:extLst>
              <a:ext uri="{FF2B5EF4-FFF2-40B4-BE49-F238E27FC236}">
                <a16:creationId xmlns:a16="http://schemas.microsoft.com/office/drawing/2014/main" id="{9031BE16-4D97-D340-2EC3-1FA4A438C7A8}"/>
              </a:ext>
            </a:extLst>
          </p:cNvPr>
          <p:cNvSpPr/>
          <p:nvPr/>
        </p:nvSpPr>
        <p:spPr>
          <a:xfrm rot="5400000">
            <a:off x="9117756" y="1666498"/>
            <a:ext cx="834390" cy="1040130"/>
          </a:xfrm>
          <a:prstGeom prst="bentArrow">
            <a:avLst>
              <a:gd name="adj1" fmla="val 16781"/>
              <a:gd name="adj2" fmla="val 25000"/>
              <a:gd name="adj3" fmla="val 25000"/>
              <a:gd name="adj4" fmla="val 45120"/>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9" name="下箭头 118">
            <a:extLst>
              <a:ext uri="{FF2B5EF4-FFF2-40B4-BE49-F238E27FC236}">
                <a16:creationId xmlns:a16="http://schemas.microsoft.com/office/drawing/2014/main" id="{5B564A69-2D87-5A25-84FC-9B97A1F15ED1}"/>
              </a:ext>
            </a:extLst>
          </p:cNvPr>
          <p:cNvSpPr/>
          <p:nvPr/>
        </p:nvSpPr>
        <p:spPr>
          <a:xfrm>
            <a:off x="9723546" y="4590039"/>
            <a:ext cx="331470" cy="387684"/>
          </a:xfrm>
          <a:prstGeom prst="downArrow">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20" name="文本框 119">
            <a:extLst>
              <a:ext uri="{FF2B5EF4-FFF2-40B4-BE49-F238E27FC236}">
                <a16:creationId xmlns:a16="http://schemas.microsoft.com/office/drawing/2014/main" id="{E0C76D85-7C6A-D768-8AF8-F104B86EDA61}"/>
              </a:ext>
            </a:extLst>
          </p:cNvPr>
          <p:cNvSpPr txBox="1"/>
          <p:nvPr/>
        </p:nvSpPr>
        <p:spPr>
          <a:xfrm>
            <a:off x="4706236" y="6209325"/>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教师模型</a:t>
            </a:r>
          </a:p>
        </p:txBody>
      </p:sp>
      <p:sp>
        <p:nvSpPr>
          <p:cNvPr id="121" name="文本框 120">
            <a:extLst>
              <a:ext uri="{FF2B5EF4-FFF2-40B4-BE49-F238E27FC236}">
                <a16:creationId xmlns:a16="http://schemas.microsoft.com/office/drawing/2014/main" id="{30819E65-D9C9-9CD1-C139-5660B5463117}"/>
              </a:ext>
            </a:extLst>
          </p:cNvPr>
          <p:cNvSpPr txBox="1"/>
          <p:nvPr/>
        </p:nvSpPr>
        <p:spPr>
          <a:xfrm>
            <a:off x="9480017" y="6018371"/>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学生模型</a:t>
            </a:r>
          </a:p>
        </p:txBody>
      </p:sp>
      <p:sp>
        <p:nvSpPr>
          <p:cNvPr id="122" name="矩形 121">
            <a:extLst>
              <a:ext uri="{FF2B5EF4-FFF2-40B4-BE49-F238E27FC236}">
                <a16:creationId xmlns:a16="http://schemas.microsoft.com/office/drawing/2014/main" id="{8BA166E2-7A88-1551-313F-E1B801FA4C34}"/>
              </a:ext>
            </a:extLst>
          </p:cNvPr>
          <p:cNvSpPr/>
          <p:nvPr/>
        </p:nvSpPr>
        <p:spPr>
          <a:xfrm>
            <a:off x="770720" y="451888"/>
            <a:ext cx="10415654" cy="6220025"/>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a:extLst>
              <a:ext uri="{FF2B5EF4-FFF2-40B4-BE49-F238E27FC236}">
                <a16:creationId xmlns:a16="http://schemas.microsoft.com/office/drawing/2014/main" id="{039E53C2-EC76-7897-4C93-57D10A32D4D6}"/>
              </a:ext>
            </a:extLst>
          </p:cNvPr>
          <p:cNvSpPr/>
          <p:nvPr/>
        </p:nvSpPr>
        <p:spPr>
          <a:xfrm>
            <a:off x="3556045" y="171450"/>
            <a:ext cx="4845005" cy="412691"/>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基于多模态特权信息蒸馏的脑肿瘤分类研究</a:t>
            </a:r>
          </a:p>
        </p:txBody>
      </p:sp>
    </p:spTree>
    <p:extLst>
      <p:ext uri="{BB962C8B-B14F-4D97-AF65-F5344CB8AC3E}">
        <p14:creationId xmlns:p14="http://schemas.microsoft.com/office/powerpoint/2010/main" val="225940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7B909680-1A47-55B6-38DC-41D60771702E}"/>
              </a:ext>
            </a:extLst>
          </p:cNvPr>
          <p:cNvPicPr>
            <a:picLocks noChangeAspect="1"/>
          </p:cNvPicPr>
          <p:nvPr/>
        </p:nvPicPr>
        <p:blipFill>
          <a:blip r:embed="rId2"/>
          <a:stretch>
            <a:fillRect/>
          </a:stretch>
        </p:blipFill>
        <p:spPr>
          <a:xfrm>
            <a:off x="1959289" y="0"/>
            <a:ext cx="7427601" cy="6858000"/>
          </a:xfrm>
          <a:prstGeom prst="rect">
            <a:avLst/>
          </a:prstGeom>
        </p:spPr>
      </p:pic>
    </p:spTree>
    <p:extLst>
      <p:ext uri="{BB962C8B-B14F-4D97-AF65-F5344CB8AC3E}">
        <p14:creationId xmlns:p14="http://schemas.microsoft.com/office/powerpoint/2010/main" val="187443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50" name="组合 49">
            <a:extLst>
              <a:ext uri="{FF2B5EF4-FFF2-40B4-BE49-F238E27FC236}">
                <a16:creationId xmlns:a16="http://schemas.microsoft.com/office/drawing/2014/main" id="{A15C094A-489B-7D1C-C627-EE93972EDC5E}"/>
              </a:ext>
            </a:extLst>
          </p:cNvPr>
          <p:cNvGrpSpPr/>
          <p:nvPr/>
        </p:nvGrpSpPr>
        <p:grpSpPr>
          <a:xfrm>
            <a:off x="5071248" y="26930"/>
            <a:ext cx="619869" cy="2568394"/>
            <a:chOff x="5071248" y="26930"/>
            <a:chExt cx="619869" cy="2568394"/>
          </a:xfrm>
        </p:grpSpPr>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线连接符 34">
              <a:extLst>
                <a:ext uri="{FF2B5EF4-FFF2-40B4-BE49-F238E27FC236}">
                  <a16:creationId xmlns:a16="http://schemas.microsoft.com/office/drawing/2014/main" id="{C7F533DF-A2B2-75E1-C0C4-71ED44C95DBD}"/>
                </a:ext>
              </a:extLst>
            </p:cNvPr>
            <p:cNvCxnSpPr>
              <a:cxnSpLocks/>
            </p:cNvCxnSpPr>
            <p:nvPr/>
          </p:nvCxnSpPr>
          <p:spPr>
            <a:xfrm flipV="1">
              <a:off x="5468559" y="1021452"/>
              <a:ext cx="147195" cy="14273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6C439251-790B-6A10-B8A4-FDE12A54F2B7}"/>
                </a:ext>
              </a:extLst>
            </p:cNvPr>
            <p:cNvCxnSpPr>
              <a:cxnSpLocks/>
            </p:cNvCxnSpPr>
            <p:nvPr/>
          </p:nvCxnSpPr>
          <p:spPr>
            <a:xfrm>
              <a:off x="5611294" y="1016991"/>
              <a:ext cx="17842" cy="113742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807E24B5-E48C-83E4-5458-1572F72057F2}"/>
                </a:ext>
              </a:extLst>
            </p:cNvPr>
            <p:cNvCxnSpPr/>
            <p:nvPr/>
          </p:nvCxnSpPr>
          <p:spPr>
            <a:xfrm flipH="1">
              <a:off x="5468559" y="2154416"/>
              <a:ext cx="160577" cy="12043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6498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4218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7719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3142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9333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2681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6844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3621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61481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5789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51331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9975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7310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6698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9143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6359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9034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7696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D8D8"/>
        </a:solidFill>
        <a:ln w="9525" cap="flat" cmpd="sng">
          <a:solidFill>
            <a:srgbClr val="FED8D8"/>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6537</TotalTime>
  <Words>1124</Words>
  <Application>Microsoft Macintosh PowerPoint</Application>
  <PresentationFormat>宽屏</PresentationFormat>
  <Paragraphs>435</Paragraphs>
  <Slides>38</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7"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93</cp:revision>
  <dcterms:created xsi:type="dcterms:W3CDTF">2024-12-02T08:20:38Z</dcterms:created>
  <dcterms:modified xsi:type="dcterms:W3CDTF">2025-12-10T12:30:25Z</dcterms:modified>
</cp:coreProperties>
</file>